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7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946D80-8292-4252-FF4E-B889B5CA4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2D2814B-AF6B-ABFB-6A38-9B1559895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519648F-175A-E8E1-0339-83E762E66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F623-63DC-AB44-A052-74430C615496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AAD4F8-636A-C97F-3961-D8D2D6D5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6750DD-FB1C-DD6C-69CD-F0344C30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7097-E5C5-F74A-80F7-BE86FC1797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0327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6FB785-0C6B-CCEF-E130-3EB5D8DE8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7E81405-5ABC-757A-6A3C-759824926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470893-670F-0CB8-9C10-66C2DD8B9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F623-63DC-AB44-A052-74430C615496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2C2F79-0813-3D74-E5F5-C1C374A9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D22E8F-530C-B1B6-6108-3BD1ACDE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7097-E5C5-F74A-80F7-BE86FC1797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213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859FFEF-2920-7EAF-69F7-D52274915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90BD523-F40C-86AC-51CC-F655F53A4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6E4E88-FBE7-D720-4715-41F415D33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F623-63DC-AB44-A052-74430C615496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21D2548-B4D8-03CC-9500-9DA75074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E91DD2-46CF-B507-EF75-6F8CED65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7097-E5C5-F74A-80F7-BE86FC1797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3656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6EA744-BF35-B70A-97A6-0DCCC5D2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E70A99-477D-3293-B7E7-EC43195D5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5DFE251-58FA-1EE2-CBE7-F0C9386F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F623-63DC-AB44-A052-74430C615496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6CA3244-7FC4-ACC3-8B0D-11187F9AD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DC2506-2533-B384-B3AF-F149397B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7097-E5C5-F74A-80F7-BE86FC1797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1995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D5228E-8B41-EBB6-BA29-4140595EB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39CC2E-C15A-5CFC-050D-9C151C15C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DDE6C8-B590-BF3C-4C4D-AC4AA8EA0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F623-63DC-AB44-A052-74430C615496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DCF9DBF-F58D-49A0-6415-A521C2FA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F14ABA-EF58-AA4F-46DB-0A7B6317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7097-E5C5-F74A-80F7-BE86FC1797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9673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0B3A32-F76A-8343-0EBB-BE2171EFE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F311A9-9982-BAE2-6C79-4CB0C0A18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D7BBE09-94B3-F8BE-D67B-AA2FBEF7C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50E69A7-5617-3DB4-022E-7AF910D20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F623-63DC-AB44-A052-74430C615496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BF7B371-C10E-7C48-4256-CA59A6EAA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E24204C-9401-4E4E-B479-AAD1A2E8F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7097-E5C5-F74A-80F7-BE86FC1797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228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1E6248-425D-717F-1950-BA1F20DC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976ABD3-D4B5-A273-42F0-4EF7A55E1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D8DE0CD-4DFC-E52A-5DEA-638E81EF7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7DF7E6-1279-96E1-4E72-2027CC6DA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215227E-8F89-B67F-47AC-35213E08A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281A9DA-4E59-73CA-4E44-888A4C369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F623-63DC-AB44-A052-74430C615496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AD969D5-1E3F-344F-8891-1E0C8350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E66BA4B-7704-BADB-CBCB-412009CEA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7097-E5C5-F74A-80F7-BE86FC1797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835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88B40A-375C-4223-8899-211CA8EE8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57208B9-2504-A57A-56AF-ACF762B7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F623-63DC-AB44-A052-74430C615496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85746F0-622F-31F7-9C02-47C36B160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BEE3429-E0E9-C349-BCA5-A0B79502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7097-E5C5-F74A-80F7-BE86FC1797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752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D5C71D8-2B9E-1972-0036-36789723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F623-63DC-AB44-A052-74430C615496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B0D42B3-DAF5-C19B-2025-61A53D65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FB36D78-E525-59B2-01A1-1C421AFE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7097-E5C5-F74A-80F7-BE86FC1797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332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3BF81F-1C13-C6CB-DC20-78460A38B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BF0F39-D6C2-5DD4-8134-54864D8D2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C35478E-37D0-3C35-DC94-D5E262530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FCC16D7-46A5-2D99-ADCF-1B909E8D6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F623-63DC-AB44-A052-74430C615496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3BDDDF6-DFF4-4CD9-7FB7-78CBECCCD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26CE238-985D-F1B3-6966-41AEC42C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7097-E5C5-F74A-80F7-BE86FC1797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11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935E7C-9E8F-C3D3-A3CF-314F437A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E379CA4-51AB-ECE6-6D15-1FCA867BD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E906FF7-E9F2-70D5-48FC-49A335714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9C96071-3147-E6D5-B669-0C03E566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F623-63DC-AB44-A052-74430C615496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4E93721-398C-A37B-897B-36B14217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1E86F51-F41B-F65B-E29B-960ABD4C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7097-E5C5-F74A-80F7-BE86FC1797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75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F2375B3-2E41-7A2A-37F2-19187586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A5E3BF-EFDC-41C6-9931-71BF4AFBF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BD95659-8043-7FE2-B752-360F64194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CF623-63DC-AB44-A052-74430C615496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CAE7B2-9DE2-6E87-F499-AC3D9D11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92D7AC2-9443-DDB7-8E60-446A6D61A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D7097-E5C5-F74A-80F7-BE86FC1797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3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79E44B-F715-07F1-AAB6-D1DE225A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Font, Grafikk, tekst, skjermbilde&#10;&#10;Automatisk generert beskrivelse">
            <a:extLst>
              <a:ext uri="{FF2B5EF4-FFF2-40B4-BE49-F238E27FC236}">
                <a16:creationId xmlns:a16="http://schemas.microsoft.com/office/drawing/2014/main" id="{5D200C3B-358F-0C38-CE71-F959AA2E6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332" y="-14553"/>
            <a:ext cx="9721336" cy="6872553"/>
          </a:xfrm>
        </p:spPr>
      </p:pic>
    </p:spTree>
    <p:extLst>
      <p:ext uri="{BB962C8B-B14F-4D97-AF65-F5344CB8AC3E}">
        <p14:creationId xmlns:p14="http://schemas.microsoft.com/office/powerpoint/2010/main" val="3439090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EE31B5-FAAB-F9C8-5DBF-A163BE494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sketch, sort og hvit, tegning&#10;&#10;Automatisk generert beskrivelse">
            <a:extLst>
              <a:ext uri="{FF2B5EF4-FFF2-40B4-BE49-F238E27FC236}">
                <a16:creationId xmlns:a16="http://schemas.microsoft.com/office/drawing/2014/main" id="{95A69066-5D70-2CC9-011C-3630DC3CE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73"/>
            <a:ext cx="9683107" cy="6845527"/>
          </a:xfrm>
        </p:spPr>
      </p:pic>
    </p:spTree>
    <p:extLst>
      <p:ext uri="{BB962C8B-B14F-4D97-AF65-F5344CB8AC3E}">
        <p14:creationId xmlns:p14="http://schemas.microsoft.com/office/powerpoint/2010/main" val="3597405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6D7C04-4DCB-EA2B-2801-E99B6329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sketch, sort og hvit, musikk&#10;&#10;Automatisk generert beskrivelse">
            <a:extLst>
              <a:ext uri="{FF2B5EF4-FFF2-40B4-BE49-F238E27FC236}">
                <a16:creationId xmlns:a16="http://schemas.microsoft.com/office/drawing/2014/main" id="{572E88A2-79FD-B9D4-C700-95BA5970A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428"/>
            <a:ext cx="9715500" cy="6868428"/>
          </a:xfrm>
        </p:spPr>
      </p:pic>
    </p:spTree>
    <p:extLst>
      <p:ext uri="{BB962C8B-B14F-4D97-AF65-F5344CB8AC3E}">
        <p14:creationId xmlns:p14="http://schemas.microsoft.com/office/powerpoint/2010/main" val="965599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E8824D-6D75-E5F4-D5A3-D4EF049A4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sketch, sort og hvit, musikk&#10;&#10;Automatisk generert beskrivelse">
            <a:extLst>
              <a:ext uri="{FF2B5EF4-FFF2-40B4-BE49-F238E27FC236}">
                <a16:creationId xmlns:a16="http://schemas.microsoft.com/office/drawing/2014/main" id="{724FCAEC-2AA0-8DBF-DCC8-37B4A0ABD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327"/>
            <a:ext cx="9701213" cy="6858327"/>
          </a:xfrm>
        </p:spPr>
      </p:pic>
    </p:spTree>
    <p:extLst>
      <p:ext uri="{BB962C8B-B14F-4D97-AF65-F5344CB8AC3E}">
        <p14:creationId xmlns:p14="http://schemas.microsoft.com/office/powerpoint/2010/main" val="3876676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0C0938-0514-1C08-9202-20399B15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sketch, sort og hvit, musikk&#10;&#10;Automatisk generert beskrivelse">
            <a:extLst>
              <a:ext uri="{FF2B5EF4-FFF2-40B4-BE49-F238E27FC236}">
                <a16:creationId xmlns:a16="http://schemas.microsoft.com/office/drawing/2014/main" id="{BA9233D4-B2AB-89A7-7D29-2D16E4C73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427"/>
            <a:ext cx="9715500" cy="6868427"/>
          </a:xfrm>
        </p:spPr>
      </p:pic>
    </p:spTree>
    <p:extLst>
      <p:ext uri="{BB962C8B-B14F-4D97-AF65-F5344CB8AC3E}">
        <p14:creationId xmlns:p14="http://schemas.microsoft.com/office/powerpoint/2010/main" val="1616930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6D0F66-A9CE-78E9-3AFD-68CFEE4C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lassholder for innhold 4" descr="Et bilde som inneholder tekst, sketch, sort og hvit, jazz&#10;&#10;Automatisk generert beskrivelse">
            <a:extLst>
              <a:ext uri="{FF2B5EF4-FFF2-40B4-BE49-F238E27FC236}">
                <a16:creationId xmlns:a16="http://schemas.microsoft.com/office/drawing/2014/main" id="{35D5CECD-A0C9-C260-46B7-2E84FB956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74"/>
            <a:ext cx="9686925" cy="6848226"/>
          </a:xfrm>
        </p:spPr>
      </p:pic>
    </p:spTree>
    <p:extLst>
      <p:ext uri="{BB962C8B-B14F-4D97-AF65-F5344CB8AC3E}">
        <p14:creationId xmlns:p14="http://schemas.microsoft.com/office/powerpoint/2010/main" val="1743190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076448-5D9E-1578-927B-1DEB9F54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sketch, tegning, kunst&#10;&#10;Automatisk generert beskrivelse">
            <a:extLst>
              <a:ext uri="{FF2B5EF4-FFF2-40B4-BE49-F238E27FC236}">
                <a16:creationId xmlns:a16="http://schemas.microsoft.com/office/drawing/2014/main" id="{081DD5FB-664F-9330-0948-D2CEC54F3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327"/>
            <a:ext cx="9701213" cy="6858327"/>
          </a:xfrm>
        </p:spPr>
      </p:pic>
    </p:spTree>
    <p:extLst>
      <p:ext uri="{BB962C8B-B14F-4D97-AF65-F5344CB8AC3E}">
        <p14:creationId xmlns:p14="http://schemas.microsoft.com/office/powerpoint/2010/main" val="3723611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7EEF5F-0DC0-7D06-E56B-0FC283D4B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sketch, sort og hvit, jazz&#10;&#10;Automatisk generert beskrivelse">
            <a:extLst>
              <a:ext uri="{FF2B5EF4-FFF2-40B4-BE49-F238E27FC236}">
                <a16:creationId xmlns:a16="http://schemas.microsoft.com/office/drawing/2014/main" id="{C167F1EA-29D5-BD26-8D4A-9DEE2758F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0529"/>
            <a:ext cx="9729788" cy="6878529"/>
          </a:xfrm>
        </p:spPr>
      </p:pic>
    </p:spTree>
    <p:extLst>
      <p:ext uri="{BB962C8B-B14F-4D97-AF65-F5344CB8AC3E}">
        <p14:creationId xmlns:p14="http://schemas.microsoft.com/office/powerpoint/2010/main" val="4041322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E69C20-EA02-C095-F890-B32B3F1A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lassholder for innhold 4" descr="Et bilde som inneholder tekst, skjermbilde, plakat, sketch&#10;&#10;Automatisk generert beskrivelse">
            <a:extLst>
              <a:ext uri="{FF2B5EF4-FFF2-40B4-BE49-F238E27FC236}">
                <a16:creationId xmlns:a16="http://schemas.microsoft.com/office/drawing/2014/main" id="{A1D5BBAC-3A9F-675C-96B1-DBFF42E18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9700751" cy="6858000"/>
          </a:xfrm>
        </p:spPr>
      </p:pic>
    </p:spTree>
    <p:extLst>
      <p:ext uri="{BB962C8B-B14F-4D97-AF65-F5344CB8AC3E}">
        <p14:creationId xmlns:p14="http://schemas.microsoft.com/office/powerpoint/2010/main" val="923918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BCEFFE-8B8E-8F6C-FB11-9232D7124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plakat, grafisk design, skjermbilde&#10;&#10;Automatisk generert beskrivelse">
            <a:extLst>
              <a:ext uri="{FF2B5EF4-FFF2-40B4-BE49-F238E27FC236}">
                <a16:creationId xmlns:a16="http://schemas.microsoft.com/office/drawing/2014/main" id="{09B1A778-B7A2-6306-00B5-DF37FD497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700751" cy="6858000"/>
          </a:xfrm>
        </p:spPr>
      </p:pic>
    </p:spTree>
    <p:extLst>
      <p:ext uri="{BB962C8B-B14F-4D97-AF65-F5344CB8AC3E}">
        <p14:creationId xmlns:p14="http://schemas.microsoft.com/office/powerpoint/2010/main" val="2672277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31D89A-CE79-69D0-F439-38D0094A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Menneskeansikt, plakat, skjermbilde&#10;&#10;Automatisk generert beskrivelse">
            <a:extLst>
              <a:ext uri="{FF2B5EF4-FFF2-40B4-BE49-F238E27FC236}">
                <a16:creationId xmlns:a16="http://schemas.microsoft.com/office/drawing/2014/main" id="{5530397C-5A10-EE28-6B74-0B4A1136A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427"/>
            <a:ext cx="9715500" cy="6868427"/>
          </a:xfrm>
        </p:spPr>
      </p:pic>
    </p:spTree>
    <p:extLst>
      <p:ext uri="{BB962C8B-B14F-4D97-AF65-F5344CB8AC3E}">
        <p14:creationId xmlns:p14="http://schemas.microsoft.com/office/powerpoint/2010/main" val="4061322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036769-61EA-1E38-7619-2E3FEBE064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2586D67-43BF-D87D-B3EA-F7A0A1137A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 descr="Et bilde som inneholder sketch, sort, mørke, sort og hvit&#10;&#10;Automatisk generert beskrivelse">
            <a:extLst>
              <a:ext uri="{FF2B5EF4-FFF2-40B4-BE49-F238E27FC236}">
                <a16:creationId xmlns:a16="http://schemas.microsoft.com/office/drawing/2014/main" id="{27E54173-D4FE-7609-EFAF-910151F94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00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93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B3F584-EEEC-FEC9-7BD9-B24DDCD4D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plakat, Menneskeansikt, skjermbilde&#10;&#10;Automatisk generert beskrivelse">
            <a:extLst>
              <a:ext uri="{FF2B5EF4-FFF2-40B4-BE49-F238E27FC236}">
                <a16:creationId xmlns:a16="http://schemas.microsoft.com/office/drawing/2014/main" id="{814C5033-5A9D-0BE9-E7E5-A66D8ECD8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427"/>
            <a:ext cx="9715500" cy="6868427"/>
          </a:xfrm>
        </p:spPr>
      </p:pic>
    </p:spTree>
    <p:extLst>
      <p:ext uri="{BB962C8B-B14F-4D97-AF65-F5344CB8AC3E}">
        <p14:creationId xmlns:p14="http://schemas.microsoft.com/office/powerpoint/2010/main" val="969237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4490C9-10D5-30B1-2127-EF7061B15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Menneskeansikt, plakat, Font&#10;&#10;Automatisk generert beskrivelse">
            <a:extLst>
              <a:ext uri="{FF2B5EF4-FFF2-40B4-BE49-F238E27FC236}">
                <a16:creationId xmlns:a16="http://schemas.microsoft.com/office/drawing/2014/main" id="{A14B4243-B096-2E02-312A-BEE1C1633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0529"/>
            <a:ext cx="9729788" cy="6878529"/>
          </a:xfrm>
        </p:spPr>
      </p:pic>
    </p:spTree>
    <p:extLst>
      <p:ext uri="{BB962C8B-B14F-4D97-AF65-F5344CB8AC3E}">
        <p14:creationId xmlns:p14="http://schemas.microsoft.com/office/powerpoint/2010/main" val="1735248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837445-C976-B625-2A03-11238B6C8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Menneskeansikt, Font, plakat&#10;&#10;Automatisk generert beskrivelse">
            <a:extLst>
              <a:ext uri="{FF2B5EF4-FFF2-40B4-BE49-F238E27FC236}">
                <a16:creationId xmlns:a16="http://schemas.microsoft.com/office/drawing/2014/main" id="{7AE3FFCE-7519-CA86-8F74-E0B702F8A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27"/>
            <a:ext cx="9701213" cy="6858327"/>
          </a:xfrm>
        </p:spPr>
      </p:pic>
    </p:spTree>
    <p:extLst>
      <p:ext uri="{BB962C8B-B14F-4D97-AF65-F5344CB8AC3E}">
        <p14:creationId xmlns:p14="http://schemas.microsoft.com/office/powerpoint/2010/main" val="19311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D55DEA-99B8-B3DA-4BB2-A5E635353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sketch, sort, sort og hvit&#10;&#10;Automatisk generert beskrivelse">
            <a:extLst>
              <a:ext uri="{FF2B5EF4-FFF2-40B4-BE49-F238E27FC236}">
                <a16:creationId xmlns:a16="http://schemas.microsoft.com/office/drawing/2014/main" id="{75B7BD14-2D3C-9113-A459-8AF9EE089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700750" cy="6858000"/>
          </a:xfrm>
        </p:spPr>
      </p:pic>
    </p:spTree>
    <p:extLst>
      <p:ext uri="{BB962C8B-B14F-4D97-AF65-F5344CB8AC3E}">
        <p14:creationId xmlns:p14="http://schemas.microsoft.com/office/powerpoint/2010/main" val="1011234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085CD5-E80F-1923-C46A-7FB1522F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sketch, Menneskeansikt, sort&#10;&#10;Automatisk generert beskrivelse">
            <a:extLst>
              <a:ext uri="{FF2B5EF4-FFF2-40B4-BE49-F238E27FC236}">
                <a16:creationId xmlns:a16="http://schemas.microsoft.com/office/drawing/2014/main" id="{272FE9B0-69A8-0907-B9CF-DB9557A0B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0013"/>
            <a:ext cx="9700751" cy="6858000"/>
          </a:xfrm>
        </p:spPr>
      </p:pic>
    </p:spTree>
    <p:extLst>
      <p:ext uri="{BB962C8B-B14F-4D97-AF65-F5344CB8AC3E}">
        <p14:creationId xmlns:p14="http://schemas.microsoft.com/office/powerpoint/2010/main" val="215780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8DEBDD-7B4B-142D-7932-013A8A80C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sketch, sort og hvit, musikk&#10;&#10;Automatisk generert beskrivelse">
            <a:extLst>
              <a:ext uri="{FF2B5EF4-FFF2-40B4-BE49-F238E27FC236}">
                <a16:creationId xmlns:a16="http://schemas.microsoft.com/office/drawing/2014/main" id="{D9CCCF59-2679-CBB6-66CB-15660B396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689993" cy="6850395"/>
          </a:xfrm>
        </p:spPr>
      </p:pic>
    </p:spTree>
    <p:extLst>
      <p:ext uri="{BB962C8B-B14F-4D97-AF65-F5344CB8AC3E}">
        <p14:creationId xmlns:p14="http://schemas.microsoft.com/office/powerpoint/2010/main" val="1307493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1DEFC3-CE21-2F97-5FB1-CDFA77647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sketch, sort, tegning&#10;&#10;Automatisk generert beskrivelse">
            <a:extLst>
              <a:ext uri="{FF2B5EF4-FFF2-40B4-BE49-F238E27FC236}">
                <a16:creationId xmlns:a16="http://schemas.microsoft.com/office/drawing/2014/main" id="{1986D26F-B396-5134-EAB7-1E4DC8975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0629"/>
            <a:ext cx="9744075" cy="6888629"/>
          </a:xfrm>
        </p:spPr>
      </p:pic>
    </p:spTree>
    <p:extLst>
      <p:ext uri="{BB962C8B-B14F-4D97-AF65-F5344CB8AC3E}">
        <p14:creationId xmlns:p14="http://schemas.microsoft.com/office/powerpoint/2010/main" val="1751851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035F82-3DC3-2CF0-7B09-6E8E4830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sketch, sort og hvit, jazz&#10;&#10;Automatisk generert beskrivelse">
            <a:extLst>
              <a:ext uri="{FF2B5EF4-FFF2-40B4-BE49-F238E27FC236}">
                <a16:creationId xmlns:a16="http://schemas.microsoft.com/office/drawing/2014/main" id="{B36C2832-38FB-2317-D568-948B574EE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0365"/>
            <a:ext cx="9758363" cy="6898729"/>
          </a:xfrm>
        </p:spPr>
      </p:pic>
    </p:spTree>
    <p:extLst>
      <p:ext uri="{BB962C8B-B14F-4D97-AF65-F5344CB8AC3E}">
        <p14:creationId xmlns:p14="http://schemas.microsoft.com/office/powerpoint/2010/main" val="1670119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621092-A32E-64BE-A258-760FDBC5C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sketch, monokrom, sort og hvit, kunst&#10;&#10;Automatisk generert beskrivelse">
            <a:extLst>
              <a:ext uri="{FF2B5EF4-FFF2-40B4-BE49-F238E27FC236}">
                <a16:creationId xmlns:a16="http://schemas.microsoft.com/office/drawing/2014/main" id="{DB33EC76-DE13-0AC0-6714-50F35AE3A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40729"/>
            <a:ext cx="9758363" cy="6898730"/>
          </a:xfrm>
        </p:spPr>
      </p:pic>
    </p:spTree>
    <p:extLst>
      <p:ext uri="{BB962C8B-B14F-4D97-AF65-F5344CB8AC3E}">
        <p14:creationId xmlns:p14="http://schemas.microsoft.com/office/powerpoint/2010/main" val="84159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B3C6C7-9D0B-1D71-6C15-D14DFBD9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sketch, tekst, sort, monokrom&#10;&#10;Automatisk generert beskrivelse">
            <a:extLst>
              <a:ext uri="{FF2B5EF4-FFF2-40B4-BE49-F238E27FC236}">
                <a16:creationId xmlns:a16="http://schemas.microsoft.com/office/drawing/2014/main" id="{495FEABF-188B-6FB6-78F0-F2B2C1299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700750" cy="6858000"/>
          </a:xfrm>
        </p:spPr>
      </p:pic>
    </p:spTree>
    <p:extLst>
      <p:ext uri="{BB962C8B-B14F-4D97-AF65-F5344CB8AC3E}">
        <p14:creationId xmlns:p14="http://schemas.microsoft.com/office/powerpoint/2010/main" val="2740465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Joakim Stegen Tischendorf</dc:creator>
  <cp:lastModifiedBy>Geir Endre Kristoffersen</cp:lastModifiedBy>
  <cp:revision>1</cp:revision>
  <dcterms:created xsi:type="dcterms:W3CDTF">2024-01-22T10:46:04Z</dcterms:created>
  <dcterms:modified xsi:type="dcterms:W3CDTF">2024-01-31T08:42:14Z</dcterms:modified>
</cp:coreProperties>
</file>