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8" r:id="rId11"/>
    <p:sldId id="263" r:id="rId12"/>
    <p:sldId id="270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45BBD-8E56-4AFE-92E1-3F146BE808E1}" type="datetimeFigureOut">
              <a:rPr lang="nb-NO" smtClean="0"/>
              <a:t>21.05.2016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A35D-3F5C-49A7-8365-71EA7437AE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56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2298-C6FF-4D0E-9982-7FDC16656CE9}" type="datetimeFigureOut">
              <a:rPr lang="nb-NO" smtClean="0"/>
              <a:pPr/>
              <a:t>21.05.2016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D642-7863-4CD8-94CC-808ED9E31DA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nb-NO" dirty="0" err="1" smtClean="0"/>
              <a:t>Mediehandtering</a:t>
            </a:r>
            <a:r>
              <a:rPr lang="nb-NO" dirty="0"/>
              <a:t> </a:t>
            </a:r>
            <a:r>
              <a:rPr lang="nb-NO" dirty="0" smtClean="0"/>
              <a:t>i praksis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…når lokalavisa </a:t>
            </a:r>
            <a:r>
              <a:rPr lang="nb-NO" dirty="0" err="1" smtClean="0"/>
              <a:t>ringjer</a:t>
            </a:r>
            <a:r>
              <a:rPr lang="nb-NO" dirty="0" smtClean="0"/>
              <a:t>,</a:t>
            </a:r>
          </a:p>
          <a:p>
            <a:r>
              <a:rPr lang="nb-NO" dirty="0"/>
              <a:t>o</a:t>
            </a:r>
            <a:r>
              <a:rPr lang="nb-NO" dirty="0" smtClean="0"/>
              <a:t>g når ei krise </a:t>
            </a:r>
            <a:r>
              <a:rPr lang="nb-NO" dirty="0" smtClean="0"/>
              <a:t>oppstår</a:t>
            </a:r>
          </a:p>
          <a:p>
            <a:endParaRPr lang="nb-NO" dirty="0"/>
          </a:p>
          <a:p>
            <a:r>
              <a:rPr lang="nb-NO" dirty="0" err="1" smtClean="0"/>
              <a:t>Eit</a:t>
            </a:r>
            <a:r>
              <a:rPr lang="nb-NO" dirty="0" smtClean="0"/>
              <a:t> lite verktøy-skrin.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Av Trond Hjorteland, kyrkjeverje i Strand</a:t>
            </a:r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11225" r="41329" b="6852"/>
          <a:stretch/>
        </p:blipFill>
        <p:spPr bwMode="auto">
          <a:xfrm>
            <a:off x="1154508" y="0"/>
            <a:ext cx="6608124" cy="685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61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r="39462" b="19918"/>
          <a:stretch/>
        </p:blipFill>
        <p:spPr bwMode="auto">
          <a:xfrm>
            <a:off x="58229" y="0"/>
            <a:ext cx="8978267" cy="68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4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det kjem ei krise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Beredskapsplan – også i fellesrådet/soknerådet</a:t>
            </a:r>
          </a:p>
          <a:p>
            <a:r>
              <a:rPr lang="nb-NO" dirty="0" smtClean="0"/>
              <a:t>Beredskapskasse i </a:t>
            </a:r>
            <a:r>
              <a:rPr lang="nb-NO" dirty="0" err="1" smtClean="0"/>
              <a:t>kyrkjene</a:t>
            </a:r>
            <a:endParaRPr lang="nb-NO" dirty="0" smtClean="0"/>
          </a:p>
          <a:p>
            <a:r>
              <a:rPr lang="nb-NO" dirty="0" smtClean="0"/>
              <a:t>Prest inn i kommunalt kriseteam</a:t>
            </a:r>
          </a:p>
          <a:p>
            <a:r>
              <a:rPr lang="nb-NO" dirty="0" smtClean="0"/>
              <a:t>Viktig å avklara talsperson </a:t>
            </a:r>
            <a:r>
              <a:rPr lang="nb-NO" dirty="0" err="1" smtClean="0"/>
              <a:t>tidleg</a:t>
            </a:r>
            <a:r>
              <a:rPr lang="nb-NO" dirty="0" smtClean="0"/>
              <a:t> – og at denne </a:t>
            </a:r>
            <a:r>
              <a:rPr lang="nb-NO" dirty="0" err="1" smtClean="0"/>
              <a:t>meistrar</a:t>
            </a:r>
            <a:r>
              <a:rPr lang="nb-NO" dirty="0" smtClean="0"/>
              <a:t> rolla (ofte prest)</a:t>
            </a:r>
          </a:p>
          <a:p>
            <a:r>
              <a:rPr lang="nb-NO" dirty="0" err="1" smtClean="0"/>
              <a:t>Eit</a:t>
            </a:r>
            <a:r>
              <a:rPr lang="nb-NO" dirty="0" smtClean="0"/>
              <a:t> konkret eksempel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081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11949" r="21924" b="3774"/>
          <a:stretch/>
        </p:blipFill>
        <p:spPr bwMode="auto">
          <a:xfrm>
            <a:off x="886774" y="0"/>
            <a:ext cx="7471595" cy="68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2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26795" r="21811" b="21426"/>
          <a:stretch/>
        </p:blipFill>
        <p:spPr bwMode="auto">
          <a:xfrm>
            <a:off x="1970" y="692696"/>
            <a:ext cx="9144000" cy="51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0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Ta gjerne regien </a:t>
            </a:r>
            <a:r>
              <a:rPr lang="nb-NO" dirty="0" err="1" smtClean="0"/>
              <a:t>sjølv</a:t>
            </a:r>
            <a:r>
              <a:rPr lang="nb-NO" dirty="0" smtClean="0"/>
              <a:t>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…</a:t>
            </a:r>
            <a:r>
              <a:rPr lang="nb-NO" dirty="0" err="1" smtClean="0"/>
              <a:t>nokre</a:t>
            </a:r>
            <a:r>
              <a:rPr lang="nb-NO" dirty="0" smtClean="0"/>
              <a:t> </a:t>
            </a:r>
            <a:r>
              <a:rPr lang="nb-NO" dirty="0" err="1" smtClean="0"/>
              <a:t>kvardagsglimt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folkekyrkja</a:t>
            </a:r>
            <a:r>
              <a:rPr lang="nb-NO" dirty="0" smtClean="0"/>
              <a:t>.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307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 </a:t>
            </a:r>
            <a:r>
              <a:rPr lang="nb-NO" dirty="0" smtClean="0"/>
              <a:t>og passiv tilnærming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Journalistar</a:t>
            </a:r>
            <a:r>
              <a:rPr lang="nb-NO" dirty="0" smtClean="0"/>
              <a:t> er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farlege</a:t>
            </a:r>
            <a:endParaRPr lang="nb-NO" dirty="0" smtClean="0"/>
          </a:p>
          <a:p>
            <a:r>
              <a:rPr lang="nb-NO" dirty="0" smtClean="0"/>
              <a:t>Lokalavisene er avhengige av tips og </a:t>
            </a:r>
            <a:r>
              <a:rPr lang="nb-NO" dirty="0" err="1" smtClean="0"/>
              <a:t>idéar</a:t>
            </a:r>
            <a:endParaRPr lang="nb-NO" dirty="0" smtClean="0"/>
          </a:p>
          <a:p>
            <a:r>
              <a:rPr lang="nb-NO" dirty="0" smtClean="0"/>
              <a:t>Lim og lupe i lokalsamfunnet</a:t>
            </a:r>
          </a:p>
          <a:p>
            <a:r>
              <a:rPr lang="nb-NO" dirty="0" smtClean="0"/>
              <a:t>Følgjer </a:t>
            </a:r>
            <a:r>
              <a:rPr lang="nb-NO" dirty="0" err="1" smtClean="0"/>
              <a:t>ein</a:t>
            </a:r>
            <a:r>
              <a:rPr lang="nb-NO" dirty="0" smtClean="0"/>
              <a:t> fast dramaturgi</a:t>
            </a:r>
          </a:p>
          <a:p>
            <a:r>
              <a:rPr lang="nb-NO" dirty="0" smtClean="0"/>
              <a:t>Konfliktstoff </a:t>
            </a:r>
            <a:r>
              <a:rPr lang="nb-NO" dirty="0" err="1" smtClean="0"/>
              <a:t>vs</a:t>
            </a:r>
            <a:r>
              <a:rPr lang="nb-NO" dirty="0" smtClean="0"/>
              <a:t> kosestoff</a:t>
            </a:r>
          </a:p>
          <a:p>
            <a:r>
              <a:rPr lang="nb-NO" dirty="0" smtClean="0"/>
              <a:t>Tøffe tider i </a:t>
            </a:r>
            <a:r>
              <a:rPr lang="nb-NO" dirty="0" err="1" smtClean="0"/>
              <a:t>mediabransjen</a:t>
            </a:r>
            <a:r>
              <a:rPr lang="nb-NO" dirty="0" smtClean="0"/>
              <a:t> – også lokalavisene</a:t>
            </a:r>
          </a:p>
          <a:p>
            <a:r>
              <a:rPr lang="nb-NO" dirty="0" err="1" smtClean="0"/>
              <a:t>Ver</a:t>
            </a:r>
            <a:r>
              <a:rPr lang="nb-NO" dirty="0" smtClean="0"/>
              <a:t> alltid </a:t>
            </a:r>
            <a:r>
              <a:rPr lang="nb-NO" dirty="0" err="1" smtClean="0"/>
              <a:t>sakleg</a:t>
            </a:r>
            <a:r>
              <a:rPr lang="nb-NO" dirty="0"/>
              <a:t> </a:t>
            </a:r>
            <a:r>
              <a:rPr lang="nb-NO" dirty="0" smtClean="0"/>
              <a:t>– og gjerne på </a:t>
            </a:r>
            <a:r>
              <a:rPr lang="nb-NO" dirty="0" err="1" smtClean="0"/>
              <a:t>tilbodssida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Meld </a:t>
            </a:r>
            <a:r>
              <a:rPr lang="nb-NO" dirty="0" err="1" smtClean="0"/>
              <a:t>frå</a:t>
            </a:r>
            <a:r>
              <a:rPr lang="nb-NO" dirty="0" smtClean="0"/>
              <a:t> når de har </a:t>
            </a:r>
            <a:r>
              <a:rPr lang="nb-NO" dirty="0" err="1" smtClean="0"/>
              <a:t>noko</a:t>
            </a:r>
            <a:r>
              <a:rPr lang="nb-NO" dirty="0" smtClean="0"/>
              <a:t> «på gang»</a:t>
            </a:r>
          </a:p>
          <a:p>
            <a:r>
              <a:rPr lang="nb-NO" dirty="0" smtClean="0"/>
              <a:t>Fast innslag på stabsmøte/team-møte</a:t>
            </a:r>
          </a:p>
          <a:p>
            <a:r>
              <a:rPr lang="nb-NO" dirty="0" smtClean="0"/>
              <a:t>Gode </a:t>
            </a:r>
            <a:r>
              <a:rPr lang="nb-NO" dirty="0" err="1" smtClean="0"/>
              <a:t>bilete</a:t>
            </a:r>
            <a:r>
              <a:rPr lang="nb-NO" dirty="0" smtClean="0"/>
              <a:t> – </a:t>
            </a:r>
            <a:r>
              <a:rPr lang="nb-NO" dirty="0" err="1" smtClean="0"/>
              <a:t>nokon</a:t>
            </a:r>
            <a:r>
              <a:rPr lang="nb-NO" dirty="0" smtClean="0"/>
              <a:t> som kan skriva?</a:t>
            </a:r>
          </a:p>
          <a:p>
            <a:r>
              <a:rPr lang="nb-NO" dirty="0" smtClean="0"/>
              <a:t>Legg til rette for lokalavisa – viss </a:t>
            </a:r>
            <a:r>
              <a:rPr lang="nb-NO" dirty="0" err="1" smtClean="0"/>
              <a:t>muleg</a:t>
            </a:r>
            <a:endParaRPr lang="nb-NO" dirty="0" smtClean="0"/>
          </a:p>
          <a:p>
            <a:r>
              <a:rPr lang="nb-NO" dirty="0" smtClean="0"/>
              <a:t>Avklar dette med </a:t>
            </a:r>
            <a:r>
              <a:rPr lang="nb-NO" dirty="0" err="1" smtClean="0"/>
              <a:t>bilete</a:t>
            </a:r>
            <a:r>
              <a:rPr lang="nb-NO" dirty="0" smtClean="0"/>
              <a:t> og bruk på nett osb.</a:t>
            </a:r>
          </a:p>
          <a:p>
            <a:r>
              <a:rPr lang="nb-NO" dirty="0" smtClean="0"/>
              <a:t>Politisk brekkstang – </a:t>
            </a:r>
            <a:r>
              <a:rPr lang="nb-NO" dirty="0" err="1" smtClean="0"/>
              <a:t>kyrkja</a:t>
            </a:r>
            <a:r>
              <a:rPr lang="nb-NO" dirty="0" smtClean="0"/>
              <a:t> sine </a:t>
            </a:r>
            <a:r>
              <a:rPr lang="nb-NO" dirty="0" err="1" smtClean="0"/>
              <a:t>folkevalde</a:t>
            </a:r>
            <a:endParaRPr lang="nb-NO" dirty="0" smtClean="0"/>
          </a:p>
          <a:p>
            <a:r>
              <a:rPr lang="nb-NO" dirty="0" smtClean="0"/>
              <a:t>Få kristendom og religion på </a:t>
            </a:r>
            <a:r>
              <a:rPr lang="nb-NO" dirty="0" smtClean="0"/>
              <a:t>dagsorden!</a:t>
            </a:r>
            <a:endParaRPr lang="nb-NO" dirty="0" smtClean="0"/>
          </a:p>
          <a:p>
            <a:r>
              <a:rPr lang="nb-NO" dirty="0" smtClean="0"/>
              <a:t>Lokalavisa; framleis </a:t>
            </a:r>
            <a:r>
              <a:rPr lang="nb-NO" dirty="0" err="1" smtClean="0"/>
              <a:t>ein</a:t>
            </a:r>
            <a:r>
              <a:rPr lang="nb-NO" dirty="0" smtClean="0"/>
              <a:t> viktig møteplass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0500" r="26732" b="4679"/>
          <a:stretch/>
        </p:blipFill>
        <p:spPr bwMode="auto">
          <a:xfrm>
            <a:off x="688505" y="91331"/>
            <a:ext cx="7488832" cy="676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1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t="18195" r="4837" b="4317"/>
          <a:stretch/>
        </p:blipFill>
        <p:spPr bwMode="auto">
          <a:xfrm>
            <a:off x="107504" y="332656"/>
            <a:ext cx="869908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Passiv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Når lokalavisa </a:t>
            </a:r>
            <a:r>
              <a:rPr lang="nb-NO" dirty="0" err="1" smtClean="0"/>
              <a:t>ringjer</a:t>
            </a:r>
            <a:r>
              <a:rPr lang="nb-NO" dirty="0" smtClean="0"/>
              <a:t>…</a:t>
            </a:r>
          </a:p>
          <a:p>
            <a:r>
              <a:rPr lang="nb-NO" dirty="0" err="1" smtClean="0"/>
              <a:t>Ver</a:t>
            </a:r>
            <a:r>
              <a:rPr lang="nb-NO" dirty="0" smtClean="0"/>
              <a:t> i forkant! (Beredskapsplan?)</a:t>
            </a:r>
          </a:p>
          <a:p>
            <a:r>
              <a:rPr lang="nb-NO" dirty="0" smtClean="0"/>
              <a:t>Avklar rollene – kven </a:t>
            </a:r>
            <a:r>
              <a:rPr lang="nb-NO" dirty="0" err="1" smtClean="0"/>
              <a:t>uttalar</a:t>
            </a:r>
            <a:r>
              <a:rPr lang="nb-NO" dirty="0" smtClean="0"/>
              <a:t> seg?</a:t>
            </a:r>
          </a:p>
          <a:p>
            <a:r>
              <a:rPr lang="nb-NO" dirty="0" smtClean="0"/>
              <a:t>Avklar kva du/de skal </a:t>
            </a:r>
            <a:r>
              <a:rPr lang="nb-NO" dirty="0" err="1" smtClean="0"/>
              <a:t>seia</a:t>
            </a:r>
            <a:endParaRPr lang="nb-NO" dirty="0" smtClean="0"/>
          </a:p>
          <a:p>
            <a:r>
              <a:rPr lang="nb-NO" dirty="0" smtClean="0"/>
              <a:t>Gå i dialog med journalisten/avisa</a:t>
            </a:r>
          </a:p>
          <a:p>
            <a:r>
              <a:rPr lang="nb-NO" dirty="0" smtClean="0"/>
              <a:t>Be om å </a:t>
            </a:r>
            <a:r>
              <a:rPr lang="nb-NO" dirty="0" err="1" smtClean="0"/>
              <a:t>å</a:t>
            </a:r>
            <a:r>
              <a:rPr lang="nb-NO" dirty="0" smtClean="0"/>
              <a:t> </a:t>
            </a:r>
            <a:r>
              <a:rPr lang="nb-NO" dirty="0" err="1" smtClean="0"/>
              <a:t>lesa</a:t>
            </a:r>
            <a:r>
              <a:rPr lang="nb-NO" dirty="0" smtClean="0"/>
              <a:t> gjennom sitata (sitatsjekk)</a:t>
            </a:r>
          </a:p>
          <a:p>
            <a:r>
              <a:rPr lang="nb-NO" dirty="0" err="1" smtClean="0"/>
              <a:t>Ubehageleg</a:t>
            </a:r>
            <a:r>
              <a:rPr lang="nb-NO" dirty="0" smtClean="0"/>
              <a:t> – men også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mulegheit</a:t>
            </a:r>
            <a:endParaRPr lang="nb-NO" dirty="0" smtClean="0"/>
          </a:p>
          <a:p>
            <a:r>
              <a:rPr lang="nb-NO" dirty="0" smtClean="0"/>
              <a:t>Det går «øve»!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Aktuelt eksempel - vigselssaka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Likekjønna vigsel – rykka ned på lokalt nivå</a:t>
            </a:r>
          </a:p>
          <a:p>
            <a:r>
              <a:rPr lang="nb-NO" dirty="0" smtClean="0"/>
              <a:t>Dramaturgien er kjent – </a:t>
            </a:r>
            <a:r>
              <a:rPr lang="nb-NO" dirty="0" err="1" smtClean="0"/>
              <a:t>ein</a:t>
            </a:r>
            <a:r>
              <a:rPr lang="nb-NO" dirty="0" smtClean="0"/>
              <a:t> kan førebu seg</a:t>
            </a:r>
          </a:p>
          <a:p>
            <a:r>
              <a:rPr lang="nb-NO" dirty="0" smtClean="0"/>
              <a:t>Sympatien ligg hos </a:t>
            </a:r>
            <a:r>
              <a:rPr lang="nb-NO" dirty="0" err="1" smtClean="0"/>
              <a:t>ein</a:t>
            </a:r>
            <a:r>
              <a:rPr lang="nb-NO" dirty="0" smtClean="0"/>
              <a:t> part – lett å gå i </a:t>
            </a:r>
            <a:r>
              <a:rPr lang="nb-NO" dirty="0" err="1" smtClean="0"/>
              <a:t>skyttargrava</a:t>
            </a:r>
            <a:endParaRPr lang="nb-NO" dirty="0" smtClean="0"/>
          </a:p>
          <a:p>
            <a:r>
              <a:rPr lang="nb-NO" dirty="0" smtClean="0"/>
              <a:t>Ytringsfridom vs. ytringsklokskap</a:t>
            </a:r>
          </a:p>
          <a:p>
            <a:r>
              <a:rPr lang="nb-NO" dirty="0" smtClean="0"/>
              <a:t>Sosiale medier – </a:t>
            </a:r>
            <a:r>
              <a:rPr lang="nb-NO" dirty="0" err="1" smtClean="0"/>
              <a:t>korleis</a:t>
            </a:r>
            <a:r>
              <a:rPr lang="nb-NO" dirty="0" smtClean="0"/>
              <a:t> opptre der?</a:t>
            </a:r>
          </a:p>
          <a:p>
            <a:r>
              <a:rPr lang="nb-NO" dirty="0" smtClean="0"/>
              <a:t>Konkret eksempel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11274" r="36238" b="17171"/>
          <a:stretch/>
        </p:blipFill>
        <p:spPr bwMode="auto">
          <a:xfrm>
            <a:off x="2388090" y="1"/>
            <a:ext cx="4752528" cy="688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11451" r="37313" b="15723"/>
          <a:stretch/>
        </p:blipFill>
        <p:spPr bwMode="auto">
          <a:xfrm>
            <a:off x="1115616" y="0"/>
            <a:ext cx="68451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261</Words>
  <Application>Microsoft Office PowerPoint</Application>
  <PresentationFormat>Skjermfremvisning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Mediehandtering i praksis</vt:lpstr>
      <vt:lpstr>Aktiv og passiv tilnærming</vt:lpstr>
      <vt:lpstr>Aktiv</vt:lpstr>
      <vt:lpstr>PowerPoint-presentasjon</vt:lpstr>
      <vt:lpstr>PowerPoint-presentasjon</vt:lpstr>
      <vt:lpstr>Passiv</vt:lpstr>
      <vt:lpstr>Aktuelt eksempel - vigselssaka</vt:lpstr>
      <vt:lpstr>PowerPoint-presentasjon</vt:lpstr>
      <vt:lpstr>PowerPoint-presentasjon</vt:lpstr>
      <vt:lpstr>PowerPoint-presentasjon</vt:lpstr>
      <vt:lpstr>PowerPoint-presentasjon</vt:lpstr>
      <vt:lpstr>Når det kjem ei krise</vt:lpstr>
      <vt:lpstr>PowerPoint-presentasjon</vt:lpstr>
      <vt:lpstr>PowerPoint-presentasjon</vt:lpstr>
      <vt:lpstr>Ta gjerne regien sjølv!  …nokre kvardagsglimt frå folkekyrkja.  </vt:lpstr>
    </vt:vector>
  </TitlesOfParts>
  <Company>Ryfylke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Kyrkja i Strand</dc:title>
  <dc:creator>st_hjotro</dc:creator>
  <cp:lastModifiedBy>aa</cp:lastModifiedBy>
  <cp:revision>91</cp:revision>
  <dcterms:created xsi:type="dcterms:W3CDTF">2012-02-29T09:45:24Z</dcterms:created>
  <dcterms:modified xsi:type="dcterms:W3CDTF">2016-05-21T10:57:06Z</dcterms:modified>
</cp:coreProperties>
</file>