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94" r:id="rId2"/>
    <p:sldId id="395" r:id="rId3"/>
    <p:sldId id="396" r:id="rId4"/>
    <p:sldId id="397" r:id="rId5"/>
    <p:sldId id="398" r:id="rId6"/>
    <p:sldId id="392" r:id="rId7"/>
    <p:sldId id="289" r:id="rId8"/>
    <p:sldId id="291" r:id="rId9"/>
    <p:sldId id="256" r:id="rId10"/>
    <p:sldId id="401" r:id="rId11"/>
    <p:sldId id="284" r:id="rId12"/>
    <p:sldId id="305" r:id="rId13"/>
    <p:sldId id="293" r:id="rId14"/>
    <p:sldId id="292" r:id="rId15"/>
    <p:sldId id="297" r:id="rId16"/>
    <p:sldId id="269" r:id="rId17"/>
    <p:sldId id="266" r:id="rId18"/>
    <p:sldId id="258" r:id="rId19"/>
    <p:sldId id="262" r:id="rId20"/>
    <p:sldId id="274" r:id="rId21"/>
    <p:sldId id="267" r:id="rId22"/>
    <p:sldId id="272" r:id="rId23"/>
    <p:sldId id="275" r:id="rId24"/>
    <p:sldId id="265" r:id="rId25"/>
    <p:sldId id="271" r:id="rId26"/>
    <p:sldId id="277" r:id="rId27"/>
    <p:sldId id="278" r:id="rId28"/>
    <p:sldId id="279" r:id="rId29"/>
    <p:sldId id="372" r:id="rId30"/>
    <p:sldId id="317" r:id="rId31"/>
    <p:sldId id="299" r:id="rId32"/>
    <p:sldId id="287" r:id="rId33"/>
    <p:sldId id="390" r:id="rId34"/>
    <p:sldId id="306" r:id="rId35"/>
    <p:sldId id="393" r:id="rId36"/>
    <p:sldId id="374" r:id="rId37"/>
    <p:sldId id="375" r:id="rId38"/>
    <p:sldId id="370" r:id="rId39"/>
    <p:sldId id="388" r:id="rId40"/>
    <p:sldId id="298" r:id="rId41"/>
    <p:sldId id="385" r:id="rId42"/>
    <p:sldId id="386" r:id="rId43"/>
    <p:sldId id="296" r:id="rId44"/>
    <p:sldId id="303" r:id="rId45"/>
    <p:sldId id="257" r:id="rId46"/>
    <p:sldId id="290" r:id="rId47"/>
    <p:sldId id="400" r:id="rId48"/>
    <p:sldId id="399" r:id="rId49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1" autoAdjust="0"/>
  </p:normalViewPr>
  <p:slideViewPr>
    <p:cSldViewPr>
      <p:cViewPr>
        <p:scale>
          <a:sx n="77" d="100"/>
          <a:sy n="77" d="100"/>
        </p:scale>
        <p:origin x="-116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3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FCDF2-C225-4F05-99E9-473C291DEB65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4BADB-9316-4425-8C98-AF21E4961D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65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4BADB-9316-4425-8C98-AF21E4961DF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734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</p:sp>
      <p:sp>
        <p:nvSpPr>
          <p:cNvPr id="3" name="Plassholder for notater 2"/>
          <p:cNvSpPr txBox="1">
            <a:spLocks noGrp="1"/>
          </p:cNvSpPr>
          <p:nvPr>
            <p:ph type="body" sz="quarter" idx="1"/>
          </p:nvPr>
        </p:nvSpPr>
        <p:spPr>
          <a:xfrm>
            <a:off x="685505" y="4344221"/>
            <a:ext cx="5481884" cy="276999"/>
          </a:xfrm>
        </p:spPr>
        <p:txBody>
          <a:bodyPr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87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3" name="Plassholder for bunn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41B197-D339-4AA2-A371-DF2FF42BCE96}" type="slidenum">
              <a:t>‹#›</a:t>
            </a:fld>
            <a:endParaRPr lang="nb-NO"/>
          </a:p>
        </p:txBody>
      </p:sp>
      <p:sp>
        <p:nvSpPr>
          <p:cNvPr id="5" name="Tittel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tekst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tabLst/>
              <a:defRPr/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41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EBC383-BFCD-4FC9-B0F6-542A5D85064E}" type="datetimeFigureOut">
              <a:rPr lang="nb-NO" smtClean="0"/>
              <a:t>20.05.2016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8B0DEF-D178-4F56-A5F8-41CD95C9F97F}" type="slidenum">
              <a:rPr lang="nb-NO" smtClean="0"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no/url?sa=i&amp;rct=j&amp;q=&amp;esrc=s&amp;source=images&amp;cd=&amp;cad=rja&amp;docid=165O5pSN373TeM&amp;tbnid=U3omYZ8Khb9urM:&amp;ved=0CAUQjRw&amp;url=http://www.katolsk.no/praksis/valfart/artikler/roldal&amp;ei=6SsLU4vrKoLa4wSAu4HYCQ&amp;bvm=bv.61725948,d.bGE&amp;psig=AFQjCNHOqu_Vrh0WPH1ad_6AkhncLGSKJw&amp;ust=139332744686279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http://www.pilegrim.info/images/xxlarge/1186174.jpg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1655" y="1844824"/>
            <a:ext cx="4608512" cy="2448272"/>
          </a:xfr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nb-NO" dirty="0" smtClean="0">
                <a:effectLst/>
              </a:rPr>
              <a:t>Pilegrimen  </a:t>
            </a:r>
            <a:r>
              <a:rPr lang="nb-NO" dirty="0">
                <a:effectLst/>
              </a:rPr>
              <a:t/>
            </a:r>
            <a:br>
              <a:rPr lang="nb-NO" dirty="0">
                <a:effectLst/>
              </a:rPr>
            </a:br>
            <a:r>
              <a:rPr lang="nb-NO" dirty="0" smtClean="0">
                <a:effectLst/>
              </a:rPr>
              <a:t/>
            </a:r>
            <a:br>
              <a:rPr lang="nb-NO" dirty="0" smtClean="0">
                <a:effectLst/>
              </a:rPr>
            </a:br>
            <a:r>
              <a:rPr lang="nb-NO" sz="3600" b="0" i="1" dirty="0" smtClean="0">
                <a:effectLst/>
              </a:rPr>
              <a:t>undringens sendebud </a:t>
            </a:r>
            <a:br>
              <a:rPr lang="nb-NO" sz="3600" b="0" i="1" dirty="0" smtClean="0">
                <a:effectLst/>
              </a:rPr>
            </a:br>
            <a:r>
              <a:rPr lang="nb-NO" sz="3600" b="0" i="1" dirty="0" smtClean="0">
                <a:effectLst/>
              </a:rPr>
              <a:t>til vår tid</a:t>
            </a:r>
            <a:endParaRPr lang="nb-NO" sz="3600" b="0" i="1" dirty="0">
              <a:effectLst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60546" y="960227"/>
            <a:ext cx="2955870" cy="44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11560" y="87921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Calibri" panose="020F0502020204030204" pitchFamily="34" charset="0"/>
              </a:rPr>
              <a:t>Hva har vi?</a:t>
            </a:r>
          </a:p>
          <a:p>
            <a:endParaRPr lang="nb-NO" sz="800" dirty="0"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l</a:t>
            </a:r>
            <a:r>
              <a:rPr lang="nb-NO" sz="2800" dirty="0" smtClean="0">
                <a:latin typeface="Calibri" panose="020F0502020204030204" pitchFamily="34" charset="0"/>
              </a:rPr>
              <a:t>ang historie og mange kulturminner</a:t>
            </a:r>
          </a:p>
          <a:p>
            <a:pPr marL="457200" indent="-457200">
              <a:buFontTx/>
              <a:buChar char="-"/>
            </a:pPr>
            <a:r>
              <a:rPr lang="nb-NO" sz="2800" dirty="0" smtClean="0">
                <a:latin typeface="Calibri" panose="020F0502020204030204" pitchFamily="34" charset="0"/>
              </a:rPr>
              <a:t>Utstein pilegrimsgard</a:t>
            </a:r>
          </a:p>
          <a:p>
            <a:pPr marL="457200" indent="-457200">
              <a:buFontTx/>
              <a:buChar char="-"/>
            </a:pPr>
            <a:r>
              <a:rPr lang="nb-NO" sz="2800" dirty="0" smtClean="0">
                <a:latin typeface="Calibri" panose="020F0502020204030204" pitchFamily="34" charset="0"/>
              </a:rPr>
              <a:t>pilegrimsutvalg i de fleste prostiene</a:t>
            </a: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a</a:t>
            </a:r>
            <a:r>
              <a:rPr lang="nb-NO" sz="2800" dirty="0" smtClean="0">
                <a:latin typeface="Calibri" panose="020F0502020204030204" pitchFamily="34" charset="0"/>
              </a:rPr>
              <a:t>ktive pilegrimsmiljø i mange menigheter</a:t>
            </a: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b</a:t>
            </a:r>
            <a:r>
              <a:rPr lang="nb-NO" sz="2800" dirty="0" smtClean="0">
                <a:latin typeface="Calibri" panose="020F0502020204030204" pitchFamily="34" charset="0"/>
              </a:rPr>
              <a:t>rosjyre med </a:t>
            </a:r>
            <a:r>
              <a:rPr lang="nb-NO" sz="2800" dirty="0" err="1" smtClean="0">
                <a:latin typeface="Calibri" panose="020F0502020204030204" pitchFamily="34" charset="0"/>
              </a:rPr>
              <a:t>årsprogram</a:t>
            </a:r>
            <a:endParaRPr lang="nb-NO" sz="2800" dirty="0" smtClean="0"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p</a:t>
            </a:r>
            <a:r>
              <a:rPr lang="nb-NO" sz="2800" dirty="0" smtClean="0">
                <a:latin typeface="Calibri" panose="020F0502020204030204" pitchFamily="34" charset="0"/>
              </a:rPr>
              <a:t>ilegrimsforum</a:t>
            </a: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p</a:t>
            </a:r>
            <a:r>
              <a:rPr lang="nb-NO" sz="2800" dirty="0" smtClean="0">
                <a:latin typeface="Calibri" panose="020F0502020204030204" pitchFamily="34" charset="0"/>
              </a:rPr>
              <a:t>ilegrimskart for Rogaland</a:t>
            </a: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t</a:t>
            </a:r>
            <a:r>
              <a:rPr lang="nb-NO" sz="2800" dirty="0" smtClean="0">
                <a:latin typeface="Calibri" panose="020F0502020204030204" pitchFamily="34" charset="0"/>
              </a:rPr>
              <a:t>o 5-dagers vandringer i året</a:t>
            </a:r>
          </a:p>
          <a:p>
            <a:pPr marL="457200" indent="-457200">
              <a:buFontTx/>
              <a:buChar char="-"/>
            </a:pPr>
            <a:r>
              <a:rPr lang="nb-NO" sz="2800" dirty="0" smtClean="0">
                <a:latin typeface="Calibri" panose="020F0502020204030204" pitchFamily="34" charset="0"/>
              </a:rPr>
              <a:t>pilegrimsvandringer ved visitas</a:t>
            </a:r>
          </a:p>
          <a:p>
            <a:pPr marL="457200" indent="-457200">
              <a:buFontTx/>
              <a:buChar char="-"/>
            </a:pPr>
            <a:r>
              <a:rPr lang="nb-NO" sz="2800" dirty="0">
                <a:latin typeface="Calibri" panose="020F0502020204030204" pitchFamily="34" charset="0"/>
              </a:rPr>
              <a:t>m</a:t>
            </a:r>
            <a:r>
              <a:rPr lang="nb-NO" sz="2800" dirty="0" smtClean="0">
                <a:latin typeface="Calibri" panose="020F0502020204030204" pitchFamily="34" charset="0"/>
              </a:rPr>
              <a:t>ange lokale vandringer, gudstjenester, temakvelder, arrangementer …</a:t>
            </a:r>
          </a:p>
          <a:p>
            <a:pPr marL="457200" indent="-457200">
              <a:buFontTx/>
              <a:buChar char="-"/>
            </a:pPr>
            <a:endParaRPr lang="nb-NO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3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1944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83568" y="62068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Utstein pilegrimsgard fra 2002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håndsform 2"/>
          <p:cNvSpPr/>
          <p:nvPr/>
        </p:nvSpPr>
        <p:spPr>
          <a:xfrm>
            <a:off x="441356" y="623876"/>
            <a:ext cx="8235100" cy="561343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/>
          <a:lstStyle/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69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3600" b="1" i="0" u="none" strike="noStrike" kern="1200" cap="none" spc="0" baseline="0" dirty="0" smtClean="0">
                <a:effectLst/>
                <a:uFillTx/>
                <a:latin typeface="Calibri" panose="020F0502020204030204" pitchFamily="34" charset="0"/>
                <a:ea typeface="Lucida Sans Unicode" pitchFamily="2"/>
                <a:cs typeface="Tahoma" pitchFamily="2"/>
              </a:rPr>
              <a:t>    Kystleia - Europavei </a:t>
            </a:r>
            <a:r>
              <a:rPr lang="nb-NO" sz="3600" b="1" i="0" u="none" strike="noStrike" kern="1200" cap="none" spc="0" baseline="0" dirty="0">
                <a:effectLst/>
                <a:uFillTx/>
                <a:latin typeface="Calibri" panose="020F0502020204030204" pitchFamily="34" charset="0"/>
                <a:ea typeface="Lucida Sans Unicode" pitchFamily="2"/>
                <a:cs typeface="Tahoma" pitchFamily="2"/>
              </a:rPr>
              <a:t>1    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</a:t>
            </a:r>
            <a:endParaRPr lang="nb-NO" sz="1600" b="0" i="0" u="none" strike="noStrike" kern="1200" cap="none" spc="0" baseline="0" dirty="0" smtClean="0">
              <a:solidFill>
                <a:srgbClr val="FFFFFF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600" dirty="0">
              <a:solidFill>
                <a:srgbClr val="FFFFFF"/>
              </a:solidFill>
              <a:effectLst>
                <a:outerShdw dist="17962" dir="2700000">
                  <a:srgbClr val="000000"/>
                </a:outerShdw>
              </a:effectLst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dirty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latin typeface="Tahoma" pitchFamily="34"/>
                <a:ea typeface="Lucida Sans Unicode" pitchFamily="2"/>
                <a:cs typeface="Tahoma" pitchFamily="2"/>
              </a:rPr>
              <a:t>	</a:t>
            </a:r>
            <a:r>
              <a:rPr lang="nb-NO" sz="1600" dirty="0" smtClean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latin typeface="Tahoma" pitchFamily="34"/>
                <a:ea typeface="Lucida Sans Unicode" pitchFamily="2"/>
                <a:cs typeface="Tahoma" pitchFamily="2"/>
              </a:rPr>
              <a:t>		</a:t>
            </a:r>
            <a:r>
              <a:rPr lang="nb-NO" sz="1600" b="0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Trondheim</a:t>
            </a:r>
            <a:endParaRPr lang="nb-NO" sz="1600" b="0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</a:t>
            </a:r>
            <a:r>
              <a:rPr lang="nb-NO" sz="1600" b="0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Edøy</a:t>
            </a:r>
            <a:endParaRPr lang="nb-NO" sz="1600" b="0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</a:t>
            </a:r>
            <a:r>
              <a:rPr lang="nb-NO" sz="1600" b="0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Kvernes    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dirty="0">
                <a:effectLst>
                  <a:outerShdw dist="17962" dir="2700000">
                    <a:srgbClr val="000000"/>
                  </a:outerShdw>
                </a:effectLst>
                <a:latin typeface="Tahoma" pitchFamily="34"/>
                <a:ea typeface="Lucida Sans Unicode" pitchFamily="2"/>
                <a:cs typeface="Tahoma" pitchFamily="2"/>
              </a:rPr>
              <a:t>	</a:t>
            </a:r>
            <a:r>
              <a:rPr lang="nb-NO" sz="1600" dirty="0" smtClean="0">
                <a:effectLst>
                  <a:outerShdw dist="17962" dir="2700000">
                    <a:srgbClr val="000000"/>
                  </a:outerShdw>
                </a:effectLst>
                <a:latin typeface="Tahoma" pitchFamily="34"/>
                <a:ea typeface="Lucida Sans Unicode" pitchFamily="2"/>
                <a:cs typeface="Tahoma" pitchFamily="2"/>
              </a:rPr>
              <a:t>		</a:t>
            </a:r>
            <a:r>
              <a:rPr lang="nb-NO" sz="1600" b="0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Veøy</a:t>
            </a:r>
            <a:endParaRPr lang="nb-NO" sz="1600" b="0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</a:t>
            </a:r>
            <a:r>
              <a:rPr lang="nb-NO" sz="1600" b="0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Giske         </a:t>
            </a:r>
            <a:endParaRPr lang="nb-NO" sz="1600" b="0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Selja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Kinn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Gulen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Bergen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Moster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Avaldsnes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Kvitsøy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Utstein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Stavanger</a:t>
            </a: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</a:t>
            </a:r>
            <a:r>
              <a:rPr lang="nb-NO" sz="800" b="0" i="0" u="none" strike="noStrike" kern="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</a:t>
            </a:r>
            <a:r>
              <a:rPr lang="nb-NO" sz="1600" b="0" i="0" u="none" strike="noStrike" kern="0" cap="none" spc="0" baseline="0" dirty="0" err="1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Jærkysten</a:t>
            </a:r>
            <a:endParaRPr lang="nb-NO" sz="1600" b="0" i="0" u="none" strike="noStrike" kern="0" cap="none" spc="0" baseline="0" dirty="0"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17" algn="l"/>
                <a:tab pos="790196" algn="l"/>
                <a:tab pos="1239478" algn="l"/>
                <a:tab pos="1688759" algn="l"/>
                <a:tab pos="2138040" algn="l"/>
                <a:tab pos="2587312" algn="l"/>
                <a:tab pos="3036594" algn="l"/>
                <a:tab pos="3485875" algn="l"/>
                <a:tab pos="3935156" algn="l"/>
                <a:tab pos="4384438" algn="l"/>
                <a:tab pos="4833719" algn="l"/>
                <a:tab pos="5283000" algn="l"/>
                <a:tab pos="5732272" algn="l"/>
                <a:tab pos="6181197" algn="l"/>
                <a:tab pos="6630478" algn="l"/>
                <a:tab pos="7079760" algn="l"/>
                <a:tab pos="7529032" algn="l"/>
                <a:tab pos="7978313" algn="l"/>
                <a:tab pos="8427594" algn="l"/>
                <a:tab pos="8876876" algn="l"/>
                <a:tab pos="9326157" algn="l"/>
                <a:tab pos="9434157" algn="l"/>
                <a:tab pos="9883438" algn="l"/>
                <a:tab pos="10332719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			</a:t>
            </a:r>
            <a:r>
              <a:rPr lang="nb-NO" sz="1600" b="0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Dalane</a:t>
            </a:r>
            <a:endParaRPr lang="nb-NO" sz="1600" b="0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latin typeface="Tahoma" pitchFamily="34"/>
              <a:ea typeface="Lucida Sans Unicode" pitchFamily="2"/>
              <a:cs typeface="Tahoma" pitchFamily="2"/>
            </a:endParaRPr>
          </a:p>
          <a:p>
            <a:pPr marL="342717" marR="0" lvl="0" indent="-336599" algn="l" defTabSz="914400" rtl="0" fontAlgn="auto" hangingPunct="1">
              <a:lnSpc>
                <a:spcPct val="80000"/>
              </a:lnSpc>
              <a:spcBef>
                <a:spcPts val="69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8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ahoma" pitchFamily="34"/>
                <a:ea typeface="Lucida Sans Unicode" pitchFamily="2"/>
                <a:cs typeface="Tahoma" pitchFamily="2"/>
              </a:rPr>
              <a:t>      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11644" y="1773359"/>
            <a:ext cx="3152878" cy="4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 linje 4"/>
          <p:cNvSpPr/>
          <p:nvPr/>
        </p:nvSpPr>
        <p:spPr>
          <a:xfrm>
            <a:off x="3059832" y="1773358"/>
            <a:ext cx="3240360" cy="28748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6" name="Rett linje 5"/>
          <p:cNvSpPr/>
          <p:nvPr/>
        </p:nvSpPr>
        <p:spPr>
          <a:xfrm>
            <a:off x="2811501" y="2060848"/>
            <a:ext cx="2808360" cy="18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7" name="Rett linje 6"/>
          <p:cNvSpPr/>
          <p:nvPr/>
        </p:nvSpPr>
        <p:spPr>
          <a:xfrm>
            <a:off x="2843281" y="2492279"/>
            <a:ext cx="2520717" cy="1447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8" name="Rett linje 7"/>
          <p:cNvSpPr/>
          <p:nvPr/>
        </p:nvSpPr>
        <p:spPr>
          <a:xfrm>
            <a:off x="2843281" y="2997357"/>
            <a:ext cx="1799996" cy="712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2" name="Rett linje 11"/>
          <p:cNvSpPr/>
          <p:nvPr/>
        </p:nvSpPr>
        <p:spPr>
          <a:xfrm>
            <a:off x="2914925" y="4508631"/>
            <a:ext cx="1728352" cy="4330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3" name="Rett linje 12"/>
          <p:cNvSpPr/>
          <p:nvPr/>
        </p:nvSpPr>
        <p:spPr>
          <a:xfrm>
            <a:off x="2987637" y="4724284"/>
            <a:ext cx="1728718" cy="36035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rgbClr val="FFFFFF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4" name="Rett linje 13"/>
          <p:cNvSpPr/>
          <p:nvPr/>
        </p:nvSpPr>
        <p:spPr>
          <a:xfrm>
            <a:off x="2987637" y="4941719"/>
            <a:ext cx="1800362" cy="1429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cxnSp>
        <p:nvCxnSpPr>
          <p:cNvPr id="17" name="Rett pil 17"/>
          <p:cNvCxnSpPr/>
          <p:nvPr/>
        </p:nvCxnSpPr>
        <p:spPr>
          <a:xfrm flipV="1">
            <a:off x="2506922" y="5661248"/>
            <a:ext cx="2209433" cy="72010"/>
          </a:xfrm>
          <a:prstGeom prst="straightConnector1">
            <a:avLst/>
          </a:prstGeom>
          <a:noFill/>
          <a:ln w="9528">
            <a:solidFill>
              <a:schemeClr val="tx1"/>
            </a:solidFill>
            <a:prstDash val="solid"/>
            <a:tailEnd type="arrow"/>
          </a:ln>
        </p:spPr>
      </p:cxnSp>
      <p:sp>
        <p:nvSpPr>
          <p:cNvPr id="21" name="Rett linje 7"/>
          <p:cNvSpPr/>
          <p:nvPr/>
        </p:nvSpPr>
        <p:spPr>
          <a:xfrm>
            <a:off x="2914924" y="3192115"/>
            <a:ext cx="1799996" cy="712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22" name="Rett linje 8"/>
          <p:cNvSpPr/>
          <p:nvPr/>
        </p:nvSpPr>
        <p:spPr>
          <a:xfrm>
            <a:off x="2843280" y="3479392"/>
            <a:ext cx="1800362" cy="2156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23" name="Rett linje 9"/>
          <p:cNvSpPr/>
          <p:nvPr/>
        </p:nvSpPr>
        <p:spPr>
          <a:xfrm>
            <a:off x="2511214" y="3695034"/>
            <a:ext cx="2039932" cy="3958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24" name="Rett linje 10"/>
          <p:cNvSpPr/>
          <p:nvPr/>
        </p:nvSpPr>
        <p:spPr>
          <a:xfrm>
            <a:off x="2511214" y="4055574"/>
            <a:ext cx="2132061" cy="66871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25" name="Rett linje 11"/>
          <p:cNvSpPr/>
          <p:nvPr/>
        </p:nvSpPr>
        <p:spPr>
          <a:xfrm>
            <a:off x="2555777" y="4724284"/>
            <a:ext cx="1944946" cy="2888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26" name="Rett linje 13"/>
          <p:cNvSpPr/>
          <p:nvPr/>
        </p:nvSpPr>
        <p:spPr>
          <a:xfrm>
            <a:off x="2811501" y="5159337"/>
            <a:ext cx="1800362" cy="1429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chemeClr val="tx1"/>
            </a:solidFill>
            <a:prstDash val="solid"/>
            <a:miter/>
            <a:tailEnd type="arrow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cxnSp>
        <p:nvCxnSpPr>
          <p:cNvPr id="10" name="Rett pil 9"/>
          <p:cNvCxnSpPr/>
          <p:nvPr/>
        </p:nvCxnSpPr>
        <p:spPr>
          <a:xfrm>
            <a:off x="2739483" y="5445224"/>
            <a:ext cx="1904159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 8"/>
          <p:cNvCxnSpPr/>
          <p:nvPr/>
        </p:nvCxnSpPr>
        <p:spPr>
          <a:xfrm>
            <a:off x="2627784" y="2708920"/>
            <a:ext cx="230425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>
            <a:off x="2843281" y="2204864"/>
            <a:ext cx="2592815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4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4818112" cy="36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55576" y="58555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Sogndalstrand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5940152" y="3989595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fredet kulturmiljø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sjøfart og fiske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god havn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8700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99592" y="54868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Egersund kirke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5956782" y="3068960"/>
            <a:ext cx="28803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bygget på 1620-tallet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/>
              <a:t>o</a:t>
            </a:r>
            <a:r>
              <a:rPr lang="nb-NO" b="1" dirty="0" smtClean="0"/>
              <a:t>mbygget 1780-tallet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/>
              <a:t>g</a:t>
            </a:r>
            <a:r>
              <a:rPr lang="nb-NO" b="1" dirty="0" smtClean="0"/>
              <a:t>ammelt kirkested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err="1" smtClean="0"/>
              <a:t>Heidningholmen</a:t>
            </a:r>
            <a:endParaRPr lang="nb-NO" b="1" dirty="0" smtClean="0"/>
          </a:p>
          <a:p>
            <a:pPr marL="285750" indent="-285750">
              <a:spcBef>
                <a:spcPts val="1200"/>
              </a:spcBef>
              <a:buFontTx/>
              <a:buChar char="-"/>
            </a:pP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8532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3933056"/>
            <a:ext cx="4301853" cy="2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nb-NO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</a:t>
            </a:r>
            <a:r>
              <a:rPr lang="nb-NO" sz="3600" dirty="0" smtClean="0">
                <a:effectLst/>
                <a:latin typeface="Calibri" panose="020F0502020204030204" pitchFamily="34" charset="0"/>
              </a:rPr>
              <a:t>. </a:t>
            </a:r>
            <a:r>
              <a:rPr lang="nb-NO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Olavsormen</a:t>
            </a:r>
            <a:endParaRPr lang="nb-NO" sz="36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943098"/>
            <a:ext cx="4135536" cy="214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Pilegrimsarbeid\Jæren\130805-09 Pilegrimsvandring langs Jærkysten\13 Jærkysten Egersund-Stavanger\2013-08-05 13.21.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219325"/>
            <a:ext cx="4848539" cy="36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67577" y="69659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Egersund – Hellvik 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Pilegrimsarbeid\Jæren\130805-09 Pilegrimsvandring langs Jærkysten\13 Jærkysten Egersund-Stavanger\2013-08-05 12.11.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27584" y="68701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Maurholen – lunsj underveis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Pilegrimsarbeid\Jæren\130805-09 Pilegrimsvandring langs Jærkysten\13 Jærkysten Egersund-Stavanger\2013-08-05 14.24.3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518542"/>
            <a:ext cx="3073400" cy="266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:\Pilegrimsarbeid\Jæren\130805-09 Pilegrimsvandring langs Jærkysten\13 Jærkysten Egersund-Stavanger\2012-08-11 15.37.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08" y="2852937"/>
            <a:ext cx="4723102" cy="35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11560" y="69269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Bakke opp og bakke ned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Pilegrimsarbeid\Jæren\130805-09 Pilegrimsvandring langs Jærkysten\13 Jærkysten Egersund-Stavanger\2012-08-12 13.43.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5054037" cy="377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11560" y="90872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Mye himmel og mye hav </a:t>
            </a:r>
          </a:p>
          <a:p>
            <a:r>
              <a:rPr lang="nb-NO" sz="3600" b="1" dirty="0">
                <a:effectLst/>
                <a:latin typeface="Calibri" panose="020F0502020204030204" pitchFamily="34" charset="0"/>
              </a:rPr>
              <a:t>	</a:t>
            </a:r>
            <a:r>
              <a:rPr lang="nb-NO" sz="3600" b="1" dirty="0" smtClean="0">
                <a:effectLst/>
                <a:latin typeface="Calibri" panose="020F0502020204030204" pitchFamily="34" charset="0"/>
              </a:rPr>
              <a:t>			    – vid horisont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2" descr="P:\Pilegrimsarbeid\Jæren\130805-09 Pilegrimsvandring langs Jærkysten\13 Jærkysten Egersund-Stavanger\2013-08-06 16.41.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957078"/>
            <a:ext cx="1584176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59632" y="836712"/>
            <a:ext cx="6336704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målsettingen i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Nasjonal pilegrimssatsing</a:t>
            </a:r>
            <a:r>
              <a:rPr lang="nb-NO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nb-NO" sz="3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Revitaliseringen </a:t>
            </a: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 pilegrimsvandringene skal gi bidrag til at kristen tro og tradisjon </a:t>
            </a:r>
            <a:endParaRPr lang="nb-NO" sz="32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forblir </a:t>
            </a: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viktige kilder for menneskers identitet og tilhørighet.</a:t>
            </a:r>
            <a:endParaRPr lang="nb-NO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8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P:\Pilegrimsarbeid\Jæren\130805-09 Pilegrimsvandring langs Jærkysten\13 Jærkysten Egersund-Stavanger\2013-08-07 09.32.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2915816" y="3090168"/>
            <a:ext cx="582228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P:\Pilegrimsarbeid\Jæren\130805-09 Pilegrimsvandring langs Jærkysten\13 Jærkysten Egersund-Stavanger\2013-08-07 09.23.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83568" y="62068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Historiske minnesmerker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Pilegrimsarbeid\Jæren\130805-09 Pilegrimsvandring langs Jærkysten\13 Jærkysten Egersund-Stavanger\2013-08-05 14.05.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27584" y="69269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Velsignelser langs veien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6545" y="3104964"/>
            <a:ext cx="3957851" cy="307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P:\Pilegrimsarbeid\Jæren\130805-09 Pilegrimsvandring langs Jærkysten\13 Jærkysten Egersund-Stavanger\2013-08-06 13.44.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99592" y="69269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Utfordringer finnes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P:\Pilegrimsarbeid\Jæren\130805-09 Pilegrimsvandring langs Jærkysten\13 Jærkysten Egersund-Stavanger\2013-08-07 09.57.4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7884" y="380138"/>
            <a:ext cx="2265528" cy="48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P:\Pilegrimsarbeid\Jæren\130805-09 Pilegrimsvandring langs Jærkysten\13 Jærkysten Egersund-Stavanger\2013-08-07 09.41.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27" y="1457471"/>
            <a:ext cx="5054037" cy="377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11560" y="38013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Obrestad fyr - Stille rom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703" y="4402059"/>
            <a:ext cx="1245511" cy="166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1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:\Pilegrimsarbeid\Jæren\130805-09 Pilegrimsvandring langs Jærkysten\13 Jærkysten Egersund-Stavanger\2012-08-14 14.12.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7315" y="4509120"/>
            <a:ext cx="2398991" cy="17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83568" y="76470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Kirkebesøk – helligsteder på veien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2" descr="P:\Pilegrimsarbeid\Jæren\130805-09 Pilegrimsvandring langs Jærkysten\13 Jærkysten Egersund-Stavanger\2012-08-13 13.45.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791" y="1628800"/>
            <a:ext cx="3133240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:\Pilegrimsarbeid\Jæren\130805-09 Pilegrimsvandring langs Jærkysten\13 Jærkysten Egersund-Stavanger\2013-08-05 17.29.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544283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Jæren bilder\IMG_05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7" y="4464838"/>
            <a:ext cx="3556867" cy="18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:\Pilegrimsarbeid\Jæren\130805-09 Pilegrimsvandring langs Jærkysten\13 Jærkysten Egersund-Stavanger\2013-08-06 11.52.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9725">
            <a:off x="5940152" y="548680"/>
            <a:ext cx="1977684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:\Pilegrimsarbeid\Jæren\130805-09 Pilegrimsvandring langs Jærkysten\13 Jærkysten Egersund-Stavanger\2013-08-06 12.08.4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43984">
            <a:off x="467544" y="4077072"/>
            <a:ext cx="3746922" cy="202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:\Pilegrimsarbeid\Jæren\130805-09 Pilegrimsvandring langs Jærkysten\13 Jærkysten Egersund-Stavanger\2013-08-06 12.16.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6693">
            <a:off x="4973104" y="3846388"/>
            <a:ext cx="2956913" cy="22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:\Pilegrimsarbeid\Jæren\130805-09 Pilegrimsvandring langs Jærkysten\13 Jærkysten Egersund-Stavanger\2012-08-12 11.45.2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2194">
            <a:off x="966193" y="1592021"/>
            <a:ext cx="2749624" cy="20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55477" y="445281"/>
            <a:ext cx="518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Gjestfrihet og påfyll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:\Pilegrimsarbeid\Jæren\130805-09 Pilegrimsvandring langs Jærkysten\13 Jærkysten Egersund-Stavanger\2013-08-09 11.45.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760174"/>
            <a:ext cx="4211960" cy="31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P:\Pilegrimsarbeid\Jæren\130805-09 Pilegrimsvandring langs Jærkysten\13 Jærkysten Egersund-Stavanger\2013-08-09 11.46.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160964"/>
            <a:ext cx="213089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63334" y="836712"/>
            <a:ext cx="774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Åpen kirke - god opplevelse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25963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3077580" y="4402766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noen velger sol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5508104" y="28701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noen velger skygge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66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:\Pilegrimsarbeid\Jæren\130805-09 Pilegrimsvandring langs Jærkysten\13 Jærkysten Egersund-Stavanger\2013-08-09 13.39.5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888" y="2875034"/>
            <a:ext cx="5315688" cy="332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P:\Pilegrimsarbeid\Jæren\130805-09 Pilegrimsvandring langs Jærkysten\13 Jærkysten Egersund-Stavanger\2013-08-09 13.12.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901800" y="58555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Andre opplevelser 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:\Pilegrimsarbeid\Jæren\130805-09 Pilegrimsvandring langs Jærkysten\13 Jærkysten Egersund-Stavanger\2013-08-09 14.18.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3042338" cy="40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99592" y="69269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Pilegrimsturen i Stavanger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464" y="1700808"/>
            <a:ext cx="2703934" cy="360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5115819" y="5526755"/>
            <a:ext cx="319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Domkirken som mål, stoppested underveis eller utgangspunkt for reisen.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02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899591" y="836712"/>
            <a:ext cx="7650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Fra Domkirken til </a:t>
            </a:r>
          </a:p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Olavskirken på Avaldsnes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30" name="Picture 6" descr="http://www.h-avis.no/polopoly_fs/olavskirken-1.6602708!/image/1670692393.jpg_gen/derivatives/derivative_article_980/16706923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15190" b="18617"/>
          <a:stretch/>
        </p:blipFill>
        <p:spPr bwMode="auto">
          <a:xfrm>
            <a:off x="899591" y="2153374"/>
            <a:ext cx="4067907" cy="27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7987"/>
          <a:stretch/>
        </p:blipFill>
        <p:spPr bwMode="auto">
          <a:xfrm>
            <a:off x="5363694" y="2492896"/>
            <a:ext cx="318632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4139952" y="5583759"/>
            <a:ext cx="475252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nb-NO" sz="3600" b="1" dirty="0"/>
              <a:t>e</a:t>
            </a:r>
            <a:r>
              <a:rPr lang="nb-NO" sz="3600" b="1" dirty="0" smtClean="0"/>
              <a:t>ller </a:t>
            </a:r>
            <a:r>
              <a:rPr lang="nb-NO" sz="3600" b="1" dirty="0" err="1" smtClean="0"/>
              <a:t>kyrkja</a:t>
            </a:r>
            <a:r>
              <a:rPr lang="nb-NO" sz="3600" b="1" dirty="0" smtClean="0"/>
              <a:t> i Røldal</a:t>
            </a: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17727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59632" y="1052736"/>
            <a:ext cx="74888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Nasjonalt kirkelig pilegrimsutvalg </a:t>
            </a:r>
            <a:r>
              <a:rPr lang="nb-NO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skal bl.a.:</a:t>
            </a:r>
          </a:p>
          <a:p>
            <a:pPr lvl="0">
              <a:spcAft>
                <a:spcPts val="0"/>
              </a:spcAft>
            </a:pPr>
            <a:endParaRPr lang="nb-NO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nb-NO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se </a:t>
            </a: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lokale kirke som nærmeste </a:t>
            </a: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helligsted </a:t>
            </a: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</a:t>
            </a: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pilegrimsmål</a:t>
            </a:r>
            <a:endParaRPr lang="nb-NO" sz="3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utvikle </a:t>
            </a: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pilegrimspraksis i lys av </a:t>
            </a: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	   kirkens </a:t>
            </a: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helhetlige oppdrag </a:t>
            </a:r>
            <a:r>
              <a:rPr lang="nb-NO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som:</a:t>
            </a:r>
          </a:p>
          <a:p>
            <a:pPr marL="1714500" lvl="3" indent="-342900">
              <a:buFont typeface="Times New Roman" panose="02020603050405020304" pitchFamily="18" charset="0"/>
              <a:buChar char="-"/>
            </a:pP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trospraksis</a:t>
            </a:r>
          </a:p>
          <a:p>
            <a:pPr marL="1714500" lvl="3" indent="-342900">
              <a:buFont typeface="Times New Roman" panose="02020603050405020304" pitchFamily="18" charset="0"/>
              <a:buChar char="-"/>
            </a:pP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diakonal praksis</a:t>
            </a:r>
          </a:p>
          <a:p>
            <a:pPr marL="1714500" lvl="3" indent="-342900">
              <a:buFont typeface="Times New Roman" panose="02020603050405020304" pitchFamily="18" charset="0"/>
              <a:buChar char="-"/>
            </a:pP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gudstjenestelig praksis</a:t>
            </a:r>
          </a:p>
          <a:p>
            <a:pPr marL="1714500" lvl="3" indent="-342900">
              <a:buFont typeface="Times New Roman" panose="02020603050405020304" pitchFamily="18" charset="0"/>
              <a:buChar char="-"/>
            </a:pPr>
            <a:r>
              <a:rPr lang="nb-NO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undervisning og trosopplæring</a:t>
            </a:r>
            <a:endParaRPr lang="nb-NO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49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457200" y="679587"/>
            <a:ext cx="8229600" cy="64633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sp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Font typeface="Georgia" pitchFamily="18" charset="0"/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</a:pPr>
            <a:r>
              <a:rPr lang="nb-NO" sz="3600" kern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Kvitsøy</a:t>
            </a:r>
            <a:endParaRPr lang="nb-NO" sz="3600" kern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Frihåndsform 3"/>
          <p:cNvSpPr/>
          <p:nvPr/>
        </p:nvSpPr>
        <p:spPr>
          <a:xfrm>
            <a:off x="457200" y="1905115"/>
            <a:ext cx="8229600" cy="41148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C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1200" cap="none" spc="0" baseline="0" dirty="0" smtClean="0">
                <a:uFillTx/>
                <a:ea typeface="Lucida Sans Unicode" pitchFamily="2"/>
                <a:cs typeface="Tahoma" pitchFamily="2"/>
              </a:rPr>
              <a:t>- Steinkorset </a:t>
            </a: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ved</a:t>
            </a:r>
          </a:p>
          <a:p>
            <a:pPr marL="336243" marR="0" lvl="0" indent="-336243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  </a:t>
            </a:r>
            <a:r>
              <a:rPr lang="nb-NO" sz="2400" b="1" i="0" u="none" strike="noStrike" kern="1200" cap="none" spc="0" baseline="0" dirty="0" err="1" smtClean="0">
                <a:uFillTx/>
                <a:ea typeface="Lucida Sans Unicode" pitchFamily="2"/>
                <a:cs typeface="Tahoma" pitchFamily="2"/>
              </a:rPr>
              <a:t>Leiasundet</a:t>
            </a: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, 4 m høyt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C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dirty="0" smtClean="0">
                <a:ea typeface="Lucida Sans Unicode" pitchFamily="2"/>
                <a:cs typeface="Tahoma" pitchFamily="2"/>
              </a:rPr>
              <a:t>- </a:t>
            </a:r>
            <a:r>
              <a:rPr lang="nb-NO" sz="2400" b="1" dirty="0" err="1" smtClean="0">
                <a:ea typeface="Lucida Sans Unicode" pitchFamily="2"/>
                <a:cs typeface="Tahoma" pitchFamily="2"/>
              </a:rPr>
              <a:t>c</a:t>
            </a:r>
            <a:r>
              <a:rPr lang="nb-NO" sz="2400" b="1" i="0" u="none" strike="noStrike" kern="1200" cap="none" spc="0" baseline="0" dirty="0" err="1" smtClean="0">
                <a:uFillTx/>
                <a:ea typeface="Lucida Sans Unicode" pitchFamily="2"/>
                <a:cs typeface="Tahoma" pitchFamily="2"/>
              </a:rPr>
              <a:t>a</a:t>
            </a:r>
            <a:r>
              <a:rPr lang="nb-NO" sz="2400" b="1" i="0" u="none" strike="noStrike" kern="1200" cap="none" spc="0" baseline="0" dirty="0" smtClean="0">
                <a:uFillTx/>
                <a:ea typeface="Lucida Sans Unicode" pitchFamily="2"/>
                <a:cs typeface="Tahoma" pitchFamily="2"/>
              </a:rPr>
              <a:t> </a:t>
            </a: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1000 </a:t>
            </a:r>
            <a:r>
              <a:rPr lang="nb-NO" sz="2400" b="1" i="0" u="none" strike="noStrike" kern="1200" cap="none" spc="0" baseline="0" dirty="0" smtClean="0">
                <a:uFillTx/>
                <a:ea typeface="Lucida Sans Unicode" pitchFamily="2"/>
                <a:cs typeface="Tahoma" pitchFamily="2"/>
              </a:rPr>
              <a:t>år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C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1200" cap="none" spc="0" baseline="0" dirty="0" smtClean="0">
                <a:uFillTx/>
                <a:ea typeface="Lucida Sans Unicode" pitchFamily="2"/>
                <a:cs typeface="Tahoma" pitchFamily="2"/>
              </a:rPr>
              <a:t>- forlik</a:t>
            </a:r>
            <a:r>
              <a:rPr lang="nb-NO" sz="2400" b="1" i="0" u="none" strike="noStrike" kern="1200" cap="none" spc="0" dirty="0" smtClean="0">
                <a:uFillTx/>
                <a:ea typeface="Lucida Sans Unicode" pitchFamily="2"/>
                <a:cs typeface="Tahoma" pitchFamily="2"/>
              </a:rPr>
              <a:t> mellom Erling Skjalgsson 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C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1200" cap="none" spc="0" dirty="0" smtClean="0">
                <a:uFillTx/>
                <a:ea typeface="Lucida Sans Unicode" pitchFamily="2"/>
                <a:cs typeface="Tahoma" pitchFamily="2"/>
              </a:rPr>
              <a:t>  og Olav Haraldsson</a:t>
            </a:r>
            <a:endParaRPr lang="nb-NO" sz="2400" b="1" i="0" u="none" strike="noStrike" kern="1200" cap="none" spc="0" baseline="0" dirty="0">
              <a:uFillTx/>
              <a:ea typeface="Lucida Sans Unicode" pitchFamily="2"/>
              <a:cs typeface="Tahoma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C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1200" cap="none" spc="0" baseline="0" dirty="0" smtClean="0">
                <a:uFillTx/>
                <a:ea typeface="Lucida Sans Unicode" pitchFamily="2"/>
                <a:cs typeface="Tahoma" pitchFamily="2"/>
              </a:rPr>
              <a:t>- ruiner </a:t>
            </a: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etter </a:t>
            </a:r>
            <a:r>
              <a:rPr lang="nb-NO" sz="2400" b="1" i="0" u="none" strike="noStrike" kern="1200" cap="none" spc="0" baseline="0" dirty="0" err="1">
                <a:uFillTx/>
                <a:ea typeface="Lucida Sans Unicode" pitchFamily="2"/>
                <a:cs typeface="Tahoma" pitchFamily="2"/>
              </a:rPr>
              <a:t>Klemenskirke</a:t>
            </a:r>
            <a:endParaRPr lang="nb-NO" sz="2400" b="1" i="0" u="none" strike="noStrike" kern="1200" cap="none" spc="0" baseline="0" dirty="0">
              <a:uFillTx/>
              <a:ea typeface="Lucida Sans Unicode" pitchFamily="2"/>
              <a:cs typeface="Tahoma" pitchFamily="2"/>
            </a:endParaRPr>
          </a:p>
          <a:p>
            <a:pPr marL="336243" marR="0" lvl="0" indent="-336243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  </a:t>
            </a:r>
            <a:r>
              <a:rPr lang="nb-NO" sz="2400" b="1" i="0" u="none" strike="noStrike" kern="1200" cap="none" spc="0" baseline="0" dirty="0" smtClean="0">
                <a:uFillTx/>
                <a:ea typeface="Lucida Sans Unicode" pitchFamily="2"/>
                <a:cs typeface="Tahoma" pitchFamily="2"/>
              </a:rPr>
              <a:t>fra </a:t>
            </a:r>
            <a:r>
              <a:rPr lang="nb-NO" sz="2400" b="1" i="0" u="none" strike="noStrike" kern="1200" cap="none" spc="0" baseline="0" dirty="0">
                <a:uFillTx/>
                <a:ea typeface="Lucida Sans Unicode" pitchFamily="2"/>
                <a:cs typeface="Tahoma" pitchFamily="2"/>
              </a:rPr>
              <a:t>tidlig på 1100-tallet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494924" y="1002753"/>
            <a:ext cx="3165833" cy="4730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8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nb-NO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Vandring over Karmøy</a:t>
            </a:r>
            <a:endParaRPr lang="nb-NO" sz="36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012500" cy="397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2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673796"/>
            <a:ext cx="4999037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99592" y="76470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Olavskirken</a:t>
            </a:r>
            <a:r>
              <a:rPr lang="nb-NO" sz="3600" dirty="0" smtClean="0">
                <a:effectLst/>
                <a:latin typeface="Calibri" panose="020F0502020204030204" pitchFamily="34" charset="0"/>
              </a:rPr>
              <a:t> på </a:t>
            </a:r>
            <a:r>
              <a:rPr lang="nb-NO" sz="3600" b="1" dirty="0" smtClean="0">
                <a:effectLst/>
                <a:latin typeface="Calibri" panose="020F0502020204030204" pitchFamily="34" charset="0"/>
              </a:rPr>
              <a:t>Avaldsnes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 idx="4294967295"/>
          </p:nvPr>
        </p:nvSpPr>
        <p:spPr>
          <a:xfrm>
            <a:off x="457200" y="602644"/>
            <a:ext cx="8229600" cy="646331"/>
          </a:xfrm>
        </p:spPr>
        <p:txBody>
          <a:bodyPr anchorCtr="0">
            <a:spAutoFit/>
          </a:bodyPr>
          <a:lstStyle/>
          <a:p>
            <a:pPr lvl="0" algn="l" hangingPunct="1"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</a:pPr>
            <a:r>
              <a:rPr lang="nb-NO" sz="3600" kern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Jomfru Marias synål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41542" y="1509185"/>
            <a:ext cx="4218095" cy="4152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9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67744" y="2132856"/>
            <a:ext cx="5265486" cy="39500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/>
          <p:cNvSpPr txBox="1"/>
          <p:nvPr/>
        </p:nvSpPr>
        <p:spPr>
          <a:xfrm>
            <a:off x="899592" y="764703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Stempel i passet er fint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38840"/>
            <a:ext cx="3672408" cy="275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79" y="2204864"/>
            <a:ext cx="2204860" cy="344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611560" y="90872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effectLst/>
                <a:latin typeface="Calibri" panose="020F0502020204030204" pitchFamily="34" charset="0"/>
              </a:rPr>
              <a:t>Haraldshaugen - steinkorset på Gard</a:t>
            </a:r>
          </a:p>
        </p:txBody>
      </p:sp>
    </p:spTree>
    <p:extLst>
      <p:ext uri="{BB962C8B-B14F-4D97-AF65-F5344CB8AC3E}">
        <p14:creationId xmlns:p14="http://schemas.microsoft.com/office/powerpoint/2010/main" val="1063843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_27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1" y="1989137"/>
            <a:ext cx="7958137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27584" y="764704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På vei til Røldal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2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G_27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1772816"/>
            <a:ext cx="7345363" cy="416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899592" y="83671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Utstein kloster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92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irkesok.no/var/ezwebin_site/storage/images/info/bilder/avstandsbildet.jpg9/101393-1-nor-NO/Avstandsbildet.JPG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099977" cy="20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kirkesok.no/var/ezwebin_site/storage/images/info/bilder/fasade-1.jpg178/114665-1-nor-NO/Fasade-1.JPG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42" y="4517090"/>
            <a:ext cx="2988332" cy="19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_28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74" y="4020067"/>
            <a:ext cx="2825874" cy="2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55576" y="62068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Sørbø, Talgje, Hesby og Jelsa kirker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 descr="http://www.kirkesok.no/var/ezwebin_site/storage/images/info/bilder/avstandsbildet.jpg7/101001-1-nor-NO/Avstandsbildet.JPG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88" y="2204864"/>
            <a:ext cx="2952328" cy="19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332656"/>
            <a:ext cx="8229600" cy="1051644"/>
          </a:xfrm>
        </p:spPr>
        <p:txBody>
          <a:bodyPr/>
          <a:lstStyle/>
          <a:p>
            <a:pPr marL="0" indent="0" algn="l">
              <a:buNone/>
            </a:pPr>
            <a:r>
              <a:rPr lang="nb-NO" altLang="nb-NO" sz="3600" dirty="0" smtClean="0">
                <a:effectLst/>
                <a:latin typeface="Calibri" panose="020F0502020204030204" pitchFamily="34" charset="0"/>
              </a:rPr>
              <a:t>Vandring i Suldal</a:t>
            </a:r>
            <a:endParaRPr lang="nb-NO" altLang="nb-NO" sz="36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68612" name="Picture 4" descr="IMG_28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60045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IMG_28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81300"/>
            <a:ext cx="1944688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IMG_28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68863"/>
            <a:ext cx="2160587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IMG_28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800225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IMG_28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68863"/>
            <a:ext cx="2376487" cy="16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11" descr="IMG_28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013325"/>
            <a:ext cx="2016125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G_288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21" y="332656"/>
            <a:ext cx="30635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0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6" y="1772816"/>
            <a:ext cx="5634372" cy="422577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259632" y="69269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Calibri" panose="020F0502020204030204" pitchFamily="34" charset="0"/>
              </a:rPr>
              <a:t>Pilegrim gjennom livet</a:t>
            </a:r>
            <a:endParaRPr lang="nb-NO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51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051720" y="2060848"/>
            <a:ext cx="3336925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089471" y="764704"/>
            <a:ext cx="549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Olavsseglet i Suldal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9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92223" y="54868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nb-NO" altLang="nb-NO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Mokleiv</a:t>
            </a:r>
            <a:endParaRPr lang="nb-NO" altLang="nb-NO" sz="36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8852" name="Picture 4" descr="IMG_2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903912" cy="44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269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31202" y="33265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nb-NO" altLang="nb-NO" sz="36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Middagshvil</a:t>
            </a:r>
          </a:p>
        </p:txBody>
      </p:sp>
      <p:pic>
        <p:nvPicPr>
          <p:cNvPr id="80901" name="Picture 5" descr="IMG_29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744912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IMG_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628775"/>
            <a:ext cx="2398712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 descr="IMG_29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2592387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3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ddakirken.no/rold/rol_k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0" y="1484784"/>
            <a:ext cx="4127004" cy="309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MSERUUEhQWFRUVFxoXFxcYGBsYFxwYGBgYGBgUGhcYHCYgFxkjGhUVHy8gIycpLCwsFx4xNTAqNSYrLCkBCQoKDgwOGg8PGiwlHyQsMCwqLCwsLCwsLCwvLywvLCwsLCwsKSwsLCwsLCwsLCwsLCwsLCwsLCwsLCwsLCkpKf/AABEIAMIBAwMBIgACEQEDEQH/xAAcAAACAgMBAQAAAAAAAAAAAAAEBQMGAAIHAQj/xABKEAABAgMEBgYGBwYEBQUAAAABAhEAAyEEEjFBBSJRYXGRBoGhsdHwEzJCUsHhBxQjYnKS0kNTgpPC8RUkorIWMzSD00RUc6Oz/8QAGQEAAwEBAQAAAAAAAAAAAAAAAQIDBAAF/8QALhEAAgIBAwEHBAEFAQAAAAAAAAECESEDEjFBBBMiMlFhkUKB4fBxUqGx0fEU/9oADAMBAAIRAxEAPwDkw80jYeaQcm1j3E/lT4RuLcPcR+VH6YiaEkAMN/KNhwMMUaQHuJ/Kj9MS/XwADdGJ9lGQT92uMDI1IVA7jHvV3eMMxpQ7BySP6YkTpI+W8IFsbahT1d0bDhDdGkSMX/M3w4RNLt6jmalvWaBb9BtgkA3Rlw5JhyrSpD1VSvrqy649semSskKdACb3rqrVqvg7x251dA2q6E6ZavdiQS1e6fPVFgXa1JLOrZ65x2edkap0mWre/OqF3jqAkEpXunz1RuJC/cVyPhDv/FDl/uV4xn+InZ/qV4wNw2wUJsq/cVyPhG4si/dVyPhDf/EPujfVXjGf4of3aT1q8YG4OwUKsyw2orkfCPRIV7p89UNDp0j9kn8yvGNf+Ij+6HUpfjBtnbRd6FXumMCDsMMv+Is/Rf8A2Lie2aduM8osQCPtFZ+THZOoUNuMYN7jq+cGp6YgfsT/ADVeEEyOmKC5MlVEkn7UnYGw2kDrg0/QS4isNv5fOPefIeMNU9N5Ochf8yPR05szVkzhwWPEQdsgbo9RakDb2fOPbo38vnDVHTexfu7RzT+uCpfSmyKqJU3ru/qjtrRylF8MRhvIjankQ8Vpyzhj6JQfck5tt2vEK9P2f90T/CiOH2iinkHwjYt5B8IYq6QWfKQeUv8ATGHTsj9z2S/0xx21i4AeX8IxQT5fwg86bkkUkj/R8ERAvT0v9wOaf/HBo5oCN2Mgkabl/wDtx/p/TGQaForcuaCwAB898Szpdd3yER2aXdDE1ckZ5U4fKJjm1cC7nMCmO+KYSMits19EAGww55iJkS9X1XryoN33Y3loIO4jbn1xIhQKVa1dVy+WtSvEcoSTHUTRIIyc5U85RulCdajEM1Dhge/OPGBZip8q8mpHowL1LYuWyfHdTqjogkvY3C3YAUALnGuQ5QQCkGrNixFeLkVw85ALnKdrtBxA4bxGtikpmpmhTukoAL1Dhbt1gcoEntWRoxcng2mTxNWoBKbiQXoA9DR++IJdSs1wAr+IGCbNokEXUrahBClAYgh3CS/GkGaB0LKuzETFC+r1FBYUzOWUAKBxv6oDaFppUSptYKlIWKhSilxQi9hzHxgj0KJmTEPxfZ1NAdp0FNKzeIBBf/moDVNKh9sFSbMxB9I6mdQSQQ7gBN5qltg5wmI9Si8WKPfqyCnDA0AAxy7Y2RZBjcDZkgO4yY4GsT2RQcO4oC77Q+HGCklqlzgWOW9jj84Fjyi0tqWSCRZUFk3RXHVBzxqPjHs3RyQ4upKXxCW7/lE8pftVIqOe7GleLcYkll2rqlnG/ZhX5Q27rZLZLCoCmaGSR6qQxZ8OJLcuqNRoNN29cDHBgTxHdDhE0qqxY+1ql60JAwfeI3DH2i7mpajkZDe8T8V0iuErZWbRodCBrDAsfW2scN0C2lKFBtamB12auHMRa7WGUHTjMSHApRacsjFXs+g7Q0wIckFnemIJLHGhEUzw3k6L61gWrsKAo4tTJXhG02zoRLUXOsoJxyGse0ogpSLSipW20k+KYJXa7QBLZQ9VzVOKjTFvYCINv9f4Ftfv/SrqTeGLB/hHpRTEdkdL6FWmcZhKkoWtIolRRduti5UA94gY5xejpBbf9PIds1SP/LtikZ3yRn4fv++p86olw80ahLC80dJ6WTp65ZaRZ0D2iDZyptwEwk8opVglC6AaGh2OTDN2GCSzZHabMlkgNRL81qgZdkS1Oqvyh3bLKKfhSOdfjCo2cAqbAGnnqhEVBDIHkl4xNkG0jrie0SgE7niKQMdY4buFKQQ3k1VYyKOW8/OI5llIzPnqgwKVecl2276PGrE0OB2O2PGORz9gL0Stp7IyDjJjI60dT9RKkEmleG3fvg1D446oB3szdnwgaUX689r7d/fDFEksGqRzxUz8oYirNFS710Ggq4BxZgOGfKNpEkVozhw/4k5dbdcSpSxYvgxAfb2ChjLOkkgKGCSKUoKjtDwtYGbW7AKGCxRwQ4OzLLqgiagDDA4NtGIL+cInmWbWB2gNV8yWIyNMIF0iq7UCgzybB+7rgOI6l7kOlLabtHagSM3oMI80dYykV9ZVVHYNnb5rEFilGYfSKc+4D3w/lSCgAs5xPndAZ38AJSQoADmfORjNBzWnIUGZRIU9AAaE9ogiYVBYJBNQ9K+cI96LVtkpPvLusQ3rAjPfHO0KsqxxpGUTMmKAcO6RmxqKjY/CEFrsxQRMwc+rXDYYtU+W6mBYAXdocBmbqiKbo2+MnORzDPjtr/aDCNqznPbgV2FaVgEmhzwIPhXnxhlLkO7XrooXwenKr8oUfVjZ1VSQg+sMRxB2iLLoxSWOYZxneGOO3fsrkYVLI7yuSCTJADpe82DHDPdso1YnJBYEBIJH6hnuw+8IMsdkvsWa6K5OSwfefW7IPVKTUkUYV2tuxeKLSp2S37otIR2SzuARhdBJpiwcdppHpF4qagUTiGpTZgXaGCZCUhLXgpkgpyqABQHFwQwjf6pUM4IbAMXoer5QkoyQ8XF8Cq0AltoUw63x21A5RKieHIegqTiGCX51IgyfZXZwMXLtkCSS/VupCVaTOBCaSRUn3sNUZ3adfDEbdubGfie2hPMQbRMKjSXe1RtJNDvGwRmk0axbKgG6oGGbJEOjZrjKNGqBswY8dYcHhNblG+XyYcKmFVvJSlHAunIDA/ePcmMlynOUYtNEcVHtb+mCbJLcxoozbrWS/wD0edE5VpROM4HVUkJKaEapJq1ccIsc36NEezMcbFJrzHhEv0YyWsqztmHsSkRcIMUjtab3NLhHJ+knRBUjXKdUXReBLYAV5RTrtDnie3OOzdO/+lbatPcTHH0yMeJMdJHabsFErsHc4+cCqUAqrAEPhjXvp2w0EuCNEaFmWmd6OUBeuE6xYMK49YiRZ8CZIBNKnLriaXKpxoeIZ+xucWK19B7TLOtIVxSAoc0vAUvQSgagh9risUUG+hJyoWCQNo68YyDlaGL5+euMgd2/U7vPYpibOyQoYEBx8RvhlYrVfASrABkkAPtAO/Hj3maPlJMjWqzAhtjMAdvDbAE+zsQtIdLG8OBxrmxDwWqETvHUPsyGDiimwIyrkQ2AiUWMghRAqabwQcKbIl0XOvsCQ51UqOB+4rfWhOOEFWiyiWXIFCaVYBJYDF37uuC6qxqbwwOak3bwBcjVFSwdRevA84Qz5Sp0wodwC61fCC9L2pd5MuW95TgDeXCj2Y/GHehtBIlpurLJSCVK2qZwC+Ts+5hnAlTeDoXTTQFZrCG6qBsmNevs6zDGVZ1EAADeWeuypxGHXENststJdKSo0qpwGG/GtcGG8xXdIaemqLIWEUOFMAaPtNR1w21RYkp7o5wWC22OqfVDa1SBjV/Af3gXQN0W2Wuav0aZJCybqiSEKSWDDM5nLlFRRa1lQCiSAXcnB/hSOn2yx35yishjLlk6yQ99CS4vUI1S/UN8I0lkpG54RIlCSpTLSACxrV2NDlxg2zyypillDNiLz4Y12wJoyyzpSJ69Uy1zUqvJILKKVuNU786UyhPaEkSgSWISaVcesxBHEHjDVxQu6rTRZ9KaGM6WA2Dvto5I88MorOiVqkTPQzKAnUV7pdwHPZDDofpG0Lss1YmFZlG8EzKgoCVFbA1NbmB2xrb9MWe2Ay5qTKnAOFMVIIGV4VRXa/GHemmrQq1GnRb5aklCTd10qD7K4KbYTyr1z2iYUoL0ISpRxFQMHODU74rPRfSxUfQzf+YkapJotFOZw7DFvnpC5SndWooB3oSkhqYNQ027DAhJcseenJrbEGVo1noyCxD4AgB6FndvjAyrpGsfZDl8hW/Soo2z4w3lsmuQGZcUBJJOQxxeKhNWbYtQlkpsgOsSW9IRs2IfnC4Vj03SAZ161KJvESE0ev2jbPuZb4Z2OyhgSKD1Ut28ctz9cTy/ZABKWN0BLCjM1GwO9onEwCiQU4l1F6P6vbiWia09+WUc+7xQmt6GFRRVO96CgNHaKraVOogcByFe+LRpFbJcl0uaZ4k4bc+uKraUKvEsztC7aY92rRBMleo2w/71wTYJet1xrMSHR+GvWpZ+MF2BOv1xYzJHXvo8Q1k/jV3JizxX+g6Wso/EfhFggrgTXVajRWunh/y4/E/YY5YZbDjHVOnH/JHX3fOOZkNh5aDLgOn6ggRXhXlSLX9GUl7XMPuyj2qR84rBGwZmL39HFmAm2lWy6ntV+mJpZG1G6L5Ec6zpWGUkKG8P3xJGRS6MwtX0cs5LmUnt8YyGUZD75erBR84yZN1N2o9cUerLUHbbRuqDrNYzMCQA5BLUNR6zja4TE2hpoCTfL615BarL1r3I7coaSZyvWBwXdDnABKiPVwqAG4wFFXQ7k1FOipTbEqUpRSklL6yWcM9SGHXDdVt9JZlH1lJSbinqQmoQog4tgTjga4n6Y0vJkyyVazeqADizM+QaKhZbcRMJSkhCvWRQg73Jo+bYxJLqnZVu8SVDHRVguGZaJg11lVwYsl6Hr2bwIsEnR5MuXNm1ZaAEYpAJLqV7yiXJMI5+mglKb6FquhKiWSKgYDWOqxPW2yLbbpw+rSrvtGWpuR7opCHVktXUaVRKhptQcqO2YPyzFnDgpMVZchU3BgHw5V5mG+n5z3wKXZ8ym5YSR/tMLdGzksQpV2rhq1GHDnshWLBWK1SShYBooKFSWaoxOyOi6P0TMtk4JsxlzAlgoKOokqUr1iBjQkCuEc+0vNCphLXRnV6tWvF47d9DtlSLEuYkALVOJJAq3o0AY1GZ/iMPFJ4Ydzi7Qr0L0YnJlrlqQyfTOEuPUJYF3zYs5cCFlv6N2gqCGuqb1ApAUQMSwU+RwjryQoEgU1sqU/vGssKDkBrzktRzdFS2JeLKMSTcm7OWWPo1aJCFIISCtS0pTfQohBUSHrqi6HJLNnAHSzRC7KbOucUATELqlyNW4LpIFS5J2R1yZPmAPXLuLxWfpGnSlaMWqaLy0TEhJJqConD+GFnFYY8ZySaX3OK2bSKkKBSsulRKTsrQjwjsPRfpILVJfBbXZidhaih3jc44cTmqDuMIdaB04uRNvyw5GIehFOUQfNl9N2qZ1DS02ZapipQdMmXSYp2Mw4lAPuNirPLaGNmCAEgBkp9VLbPabqoN46kUvpEJiQtCaKDgFVHzBo4NGbaIgT0oo5QM/azvE4FEUWmpK2xtzXCLX6ZZJCboVQkmoAY0fv64AnWxEt7yhdAJUtiaOwoMSXG3LrrSOlxBJCMcyrFrwoSn7xiIWmba1BEqWpiU3ziAlwS5A1QSPCG2piLfdLIz09ZhLWUJIfFJqHSpN4OfwkUinT51xnxUpvH4Rd+lVpkzZ32C0FQQlKkqUEayQ1FLIDFITygewdCEz5XpJ01UpQKiwQJqWyIVLURUROUHZpenOMcppk0vozKtFjM2Um6uSiigaKxVcUCcS5YjaMsKpYyyo6LZtAJRZ12dE4ekWgKSLpQFBWTKbWbv5c8RZlpnmVdN9yCk0IZyccGAL8IpNLlGbStOpep0Xoj0rCB6FQDVUNvrMYvNntaVh0l44roOsy+7snLeoH4xbbJpcyziaBRfgn5iM6dG3tGnGcnKI+6clpI2VHdHN5x3Q/6SdJlTkpTRgcRmTtG5orqw8GclSJaWm1yZZZLzEj3lAN1x0D6OJX2U5XvTO4P/AFRSNHj7RJfByP4Q/eBHQvo/ltZAfeWo9gHwhICa5ZYyMjIqZTIyMjI44+e9FzkJlhIeYRdSq8LoSUhwE5kMWrjDNOkwAohIBbbSpAGWTxXrCg3powN5CuYWMOoRtpC1BEtT1JAp/EC0BzfJsWjGuCHSVqVaVCSALxN5Sz7KQKqPhmWiLR8kFINcBmOHfGshapEtajVaw5+CerviDRNtV6FIKlUJdlN7ROW547TzYmqlGmuRtb7pYD3K1Jrnl1dUSaU08E2WSCQdRDDHAAEnk0ATJpYF9u/M1O3KK1bbQtSxLS1MCzkB9pwEXfhRkfiZLO0re9KWZ1JVTc6f64FctjmSzxZdK6FEmwut/STFDHEAOWO8tzbZFQtErWPGIdSipBlksCp0wJCkjeogD5xf5mlFWKyehkzlFXrFaSU6yQhGqxdmVnswzjnmjkfaS3wvB34xYbROWmUi8ErQpCaKxwRUEEEF3z9mGjgOCX/jy3mv1idUbTHsrpbbFpP+ZnYe+qBkaYJLXRh7y6f6ogXaSHPohrfirtzgWWnppRTjJ/H5fqS2rTtoU4VOmHVGK1bt8NNDekmWWaJqCbOq6VTisS7qwXSQpRaafusS2yK8i3qSbyZcskUcpvDdRRIeIbVb1zFAzFKWRg+AxwGCRuEcR4IJ11KyEqvJf1mZxwixdFZCCJqqkEBNd5enIRXPqZAB2gGlccqYGLNo61kSEA0ZN3ktXwaFvJXSWQiz2k2aYQSTKV1sfe+B+UTW63gG8ATxw4sDWALZNvCFypxAY4eacIO+irhgPVpEk4u/Ldwix6A0mlCQlM4y1H1krAXJUTgWOBZhiIoaZrFoZ2OZU4uwbi9H3Ywupuq4un7D9n1Nkyw6V0PaVTDMEsLCgKyUm5SlBUigEeKscyWlJKFpoKlJHa2+I9HaYmyTdRNwLlOOObERZ0dO7UyUlctQFGKQKDB6xnhraifiyejLWrPyW2V0eFp0bI1ylaApQWxUalThgXOAw2Rz7SehJwUFKE1ZCbpPo1h6li6qnVYdUONJfSLalABK5UtgzIAI46wMVvSfSa0qSpRnE7GAyx9mLz1JPCMWk0pOclfVe3+CLQdpKLRdNNoORxrvoItl5wsimqH/ADJeOb6OtCjMvEuSXJi8WS3D0aj+Hvf+mBNNNB0p7oN+4NaZpdPH4V74mSDRuFeNPj2xBbCL6QNhPO74xslZ2Ux3v1xPoH6g6zLCSsnJCuZp8Y6d0QltY5W8E81GOSqtGoRtIB4P8ovHQ3pSEoEqZgPVOwbN4isDJrxZe4yNZcwKDguDnG0UMhkZGRkccfNdmF2cvZcfkR+qJbDZhOWZixqIJCRtIxVwTlv4QB6QzZ91NAzLVsSSO0kMPlD6VMSm6gCjMwyDNC1eTepdBLpOWTeYHCkAWHRywljmSaGlaePOLHLTRJiW6BQU6t5hl4XaA4KfImmWUgJBFSTV+HiY30PYEpnpKmJCy9AXYktUbYO0gmqTsIfriCyTP8wP/kbmWh4ycuTNq6ahTQf0rtSVD0aqk/aHYGoE7cSR1RpofRdmVIU8lS5ykslwQlJBOBQqri7jgXcRFpuzGZNNamXjvNR1OI90TPMpQTMoSCwBd+DQe7UsMjv25Qx0d0ISAiYuUhShMWbilXUrTLQmYEBSaAm7MDnCHunOj8uZJl+ikykFCUAJvoKkplz0BQJ9sXQglWVRWsRDpAlMtEspv3VFVLzhTFQSRk6bwwLvTOLem0WeVcCEy7wI9GFKA+zWU+kUCvAC6aHEpGcLKoywOrlG2VNPRqXK0jZAybi7RPWgAApMtWslNKMHAbfFd036C/ZE3tRH1mXUMzTFqGH4hG3S7pM82VdXNM6QVa4WlSReN7UWglyHAd8A1SIqU2deLlKziak4nEwJTxwFQ9xfLa6fxI7T/ePJNiVNa6GoK5e0/wAIKoMJR6zswpEixNmDWN1FAyaZUB5RCUn0LxhHrn+CVa5SUolvfmBkunBtpMazjdDDjElnkBAZIaBbdMqfOUT0+aLN3k1mzqQFabS+EQzp5NBBli0eXc4+eZi+Flktzl4YkVnkHE+eMNbDIbF9YpbniREdoTdF3jByAAxLuFAjeBiIlOZfT0lE9kSmWDmpV7qJIaG9omC4osCoGYpAOBBPbV+ULtHLSVIvPQsSNhLlxiIktS6EA3QSSlzQa1HPV5znF3LJp1aUVtfIJOn3UoIJKvarTcG3CI9KzNSjgOruFImtcwJQJYIUSoFRGDPSsA6TWSlOx18MQ/wh48oz6j8Eq9DTRataLTY532b4gqHYD260VHRpxixSl/ZpydSu5AfnFZ8i9n8iQynkKWCKgCjbMP6YIQ+O0eGG6EtlmEzlEZADcdv94bC1AsOAIwamHOIu1waFXLPLWWFMz5HMwXZVlAG2ALRMqA+Ljm3KJppOI8sMI5SqkI4ptv7Fu0N0oVKLO42ZRdtF9IJc6j3VbDnwjkSJjsePhyaDbDbFXg20P1loupGOemdljI53L6bzAKGMh8Ee7kcn0Y0q6D60wlztN0nkGYcd8NZKgFAvm8Vu12tpyPuqA+HxhhPtjl8HqwwxgGpNDKVaQwGz+0ZOtABctxNIVqmFyzs5w4kxDpK0MnWfDMGDYbQxm2xExJunA1cHEEA98e2oBMyQpLOtlMMyDeMJJ6plmKpdPtJapiVfdKLzMcC6Dyiw2EBUmUsjWEsgNgLzPzu98BN3g5xU04sMmspe+g6gD4wXZNFoJE28bwdLPRgYFl2QqCixrsOA6sIl0bZlSkXUqZLksamtTWNkFTPJndUMNNJFyWoHWClORQ0uFNcaZbIVWi0rmF1rUogM5JNGAau4DlBloClCpevnugNcpoGpTdh07SoBXZhsgeYgPB0wQJOjLJGqLB0yxBYkj0CjnfHcYG2xhtDIZ/a+EQaLJmeiEINJy1KmKAwBFeoc4dKtB1QPaUlLnCpaIrXLCZsxvfUBwBLY5NCwVOy23cqALFotm2nn8hDyySQg1AJwfLCrQHZ1644HuiQzWcnzSJarbwX04xjwAWpYKuvsJ+UFWW1pK68PPKAFqgFUyu/GLbEybm4ZLdLkJBCg1K1w57I9tNr1UXUJIal1WskO+tSlTFes+n2bVI27OUEm3JelARvZnzrk0R2SiyveQnHARPWS1OFTtbvhfpGcbgFNmeeNc8Ikn2hg7jz1wvm2m+wbCKwTuyGq4pNLqEaNEPUk3UDHVUW4rI7hCaxhobelIb8Ce0P/AFGGm8luzxpJG9iXrLPAQbI0glzUMCAfgd7bN8J5NQrKpFOUbSEFIIoXNDnkOqFdFM17DWcv7RNXBc45dXAHqgkzi/kceJhGVvOABIatDR8cMIbSpzu4ZVX8RuhJHRjkLChq1wPY/nnE1lWb4Z6An8qCrvAiJFmBBUSwFCVEJThg5NTXAVifQFiVPnrRKUlREpSgoOElV5DIBWA5u3xsh4RcqaJakowTjKiJM2mUZEk+wLQopXLUlQNQXDdTRkNfsyfdyKLappWQXJZQNSTgXaPVTKNAqbHOPsq5RirDOyQo9RirmiahFdAi3aaXUJJApmcg0J5loWoupROdSTBg0TOJrLIGZLYbYddL+j1xctUtKQFSwVFwkEgnWYnY0LuO7vrQbpKwGfaLEWJC5akqZnugayjsACzDeRYkypaZaCSlIYE4ks79ZDtsiTRFlUiRKE1JSsJoCzsajnQ8GiW0DWI2KI5Eg4ZQ8Fmys0lbXUHUtVClt77NkepmzBhd6yT317Yhl0SDCbTOnCkFMs1zV4eMbHKlZ5Mk9zQ8XpGZUAILFia4s7Y74Dm6Rme4nt8YA0PpMJkJFxSsSTSpKi5iZelB+7PMRklqSs1RhGjSdpZY9lPb+qBjpJZyTyPjHlptz/s4X/XVP6sTcmPtiiW1aRmDZ1CFxt83b2RtatIlWQgX6wYGQOvUKs1pmKWkKJIvDm47Ysen9HGRaJkpVSlXfrDHOsKeikgTrZIlrJCVzEpcYgksk1BzaLt0xtck2yaZ6HWbhJSopFZaDgEluZ4xzL6OeCoyZ11T40PbEVonknywhqu0WP8Adq/Ov4JgWZpKw/uif45sSpXdGhxrlr5QpmKy2jyYXqXWgh9N0nYz+x3evN8YGXbbLlJH5pv64dNroyGpBS+pfIsEw7IlRMcFxwiVdrkZS+2Z+uPBaJbFkAfm+K4a/YRRSfmQOVvj1R7Jj30qPdHb4xKBRwA0NZPbbuwqymnCGy1sTuYP+FIHwjzogUJtAVNlCakCqHKauGLjYatgYe9OBJvoXJStN+UCoKVeLglAJPBAhXDdFyNejqbZKL9GIbGNWubnzziRQyiGyHUHPz5yiUnWG/wMZ3yborwIgs8z7YvkGB5CDlT7tdlX3ZuNkLLNVS3wdoNW7DXemHDbDurIJNRYq0jpVUxewCiUjADYPNYt3QHSpSWfOKJaJbK2Qz6P2woVQZxu0mlJHg6ybTs+ldHzlKlpO0R5FU0H07SiRLSpK3A90nM/CPYrKLt0iKkqyz5vVpaYdnL5xp/iC9o5CH5syfeT+Q+ENei2jEKngEpUGLgpYMRvxjFuzwer3Mn9RTRpKZt7B4R1WzaMl2yXY5kwuiUkqKRiohIuopgLyQ+7jFT0zoyWm1qlJJvKWyZaEA1U11I1htGyOg6K0cqzSRKUQVILFsHfDGrYPBTvBXShVqTs8tiipRKi5JNd8B2z1jvbtGMMLbLYndUcgT2vANoF66+F2tcg9OwiLRVHaklSYnt6CoXRQCnV84q+nbHcuh3JrFxXLc8YFtNgSqqg8CWTIgTRlskokITfDhNeJqe0x6vScn3o1Oj0JBASNsDqlpB9UQlDEi7ZJOZ5QsttslZE8oYTAhsBCC2yhehWkG2QGcl4wTU7I8MgRiJIhaQtse9F5azaZSpSCtSFpWEgO903mpVqR0X6ROjs2faBNlSlMZSbxCVKqHDk50Ais/RdbESrbKUotW6/4gR8Yv8A0005aLPNKJZUEGqdYgYl2Y7Xg9MF9Nq/E6OXK6K2k/s5n8tR+EDf8A2k4Spx/wCyvwiyWrpRaj7avzr/AFQrn6ftJxWfzL/VE7ki0o6MuZX9mLF9BLUK+gn/AMlfhEC+htqx+rzv5S/0wZN0hOOKn6yfjA0ycs0OMDcwd1pPj/H5A1dGZ4xkzRxQR3iIzoeaA1xXJonmpV5ECqSrYfyw6bIuEOlmqtGLGKSOsRJKBTs5iIPQr8gCJ7PLY60FvAIRV0k0WLo9WakAhi148Tmcmjon0o9H5MuySpsuhYS3d3BBUDzfnHKpa0pYoIChsLPugrS2nJ01CUzZq5jMBeUVMNgc0+UU09WO2mh5aE1PfZkvACMvurePlA0mdUiN79Tw89cZGsnpRfhR5YMCQMTUROtfVT4jwjyxSHSkJLBR+LV5xoE16/gYW8hUfAkbWmyJWWNCxII2fFi8a2GzCUp1F/PaOESr1gC7KFQd+YjxU0gMpCgdzsYeGpJcGfV0NNvxL9+w/s3SdkgFBce6lx1ExkJUgkOKDZ8IyHetL+p/JNdnh/SvhFU0baboIU+MWLo1pFItMtn9bhjSBpnQycJAnBQO1OCgXIONKcYG0boeb6ZDJdV4MApN48A8Pi7M0IyjR1SzaOSLWqeRrBAEsN7ZJF8/hSzb+EGplMTvH9+2J1BrtN3WfnEkyQUzFDG6phwKUrFf4otGGLNG5KdC23Iwpilh2+IiC3aMMqWl7rqrRQJYgKDjKl3thtb7OpKzLSp/Rk6wpUHHi7CD5Mu+uX6RPpiAhKmAomZL9HfKczRL7COVMGLVlikUj0BoWjSZJi0rsZFmWiZQyV3kHFwpkzAGy9RT4QttmiFyysKT6iggkYOQSBvcAmOa9CaZX51jeFk/Rhi0ehiQWIRJxKpnP7XZlJhVMSXi9absICSYpU0ViTwNyDkR5ejZajEZm8I4QNsE9QWkJdyWDbTg0dx0dZZlrkp9NLKpkt0KvAXgXJIIyLk4xwORO1hhQx1jS8v61NWVOEhayliMFm8d4D4PDxXQtp6ih4n0LLM6LN+xSOpMCTujRGEtI60D4xVz0bl/e5/KFtpstkQopUVOmhDKOT5DYY6UDXDt9cJfH5LVadAKGUscZkof1QoteiFD2pQ/70r9cIJn1TYo9SvjCvSq0MBJSp3L0PVmYk4lP/e/b4/I+tGjSMVyf50r4KhdOso/eSv5ifGBZtplCglq4+TA6rSjKUYXb7CS7Y2STbMAW9JK2vfccKDGBpspI9tB4E+EeLtIyleeUQqtRyljz1QyiZ5azZ4oge0O3wjadagW2guceyNUTA4vBhnBgtku7dOzIVfIwrdDw8Sea/kGRbgC4BgiZO1VcPGPJSwoOM4EUrEecvnHclLcVd2OLHNKAk8NuTHKoNIxVFban4N2CIJZcUp1sOuPZZr1d7+MSNV8ImNKef7RIJpLB6eBePCK1xGPjEa6JJ87OVYVDTXUnkSDdBvM9edYyIE2ikZFDLsLtabEmZoxkAN6ELHEC8etwYB+jXQQQhVsUDfW6JL7PbWO4Q06FTEzbCkKqBeQRxy5Kh3JSJctCR6stDAJGASKsNsalG5Gaa+oI9Bq1r88OxuUEWgtOQbpVeRKWwD+qVJVyCRHkggppg0H2C0suWSzJF1/ukm9XYx7ItBMXW4tEelLK5vhIAnMS7UVeukODtN7jEmhGvruF3lg67MbpISzAMBsqxcDbAS7GtTS13VKkTSpKlADUYuABShShVcxDXRZRMBnIAClrXLIdga+tqtVm6mhJc4MV4PNK2f7NIQVIUpRGWBWNZTYFx25QF0glEICCA5Uh1Xg6lJQUM21mMMrUhV5IBTeUkJapoFE3iTQgNjxjJsj004hJYK1jStU8K5jnBTpASKtI6PzVpvJQSHxaNJ2j1JxBEdDFolSAmWVAMM+/m8L9I9IrMBrJMzgnxaBT5HUvY5Xp1JCFUwBjnE5TmOmdNOk8slXo7OkAi7rFWNdZkkV4vHL5xiUlkreCJZiMkR6qIzHIRm6QxByeOydB9aURMSDRJBOJ1WU+0uAOqOMJxEdy6BSlfUZ65aErm0a8MbollncMNZXnFlyW0ZRXmWBpMkI9xPIQstFjlOT6OW5zuJfujDa7ef/AEtn8/8AdhdpPS9pkhJmybKm+WS6Xcs7eucoDz6npQ1tGPCj8o9nykZJSOCQPhCe2KSNkSTOlEz3LJ/JSe8GBJvS1Y9myDhZpXxlwlDvtEem35/AutM9IzEL51pT7w5wxmdOJl5mkjeLNJb/APOIJnTWc510jKkmUO5ELtIy7SvVf3/0KZs4HAxAQTgCeAMM5nTG0fvlDgEjuEBzOlM8/tpn5iO6DtfoZpa0X1BV2dfuK5N3xobGvZ2jxjy0admKxmTFcVmMlLCkuSodcc00TjOMnVktiBF4K1fOXnOI5xDjjXqj2zSkE65pxiSbZEPq1GdXhbyWSbjg3kWhLHaMsuLboLk48acmHfAPoQAGFX6ols87zxhWr4LwbTSkMZkslqA7K14GIV9VSByc07I2Eza+GURLLlO8k8Mh3ROKL6jQSJEZEyZSSHOPhSMgDFj+jI/5RX4/hFok1Mx/cV3KjIyPSj1PIn5PsG6OP2aPwD/aI09IRIJBIN1I76R7GQ/qdq+X99hRoOcoz5zknWTntJeLXLpYZxFCL6gcwQhLKGw74yMhPp+xmBdAzSUyiSTqpxP3TDbSJYJbYO4R7GRxz8wFaw8yuwQ20dZUHFCTqnECMjIV8jS8pxnpskU4mKNMjIyIjsHXEUZGQxNnoxjuf0QrJs09ycZndKjIyHj5kH6WWNUc9+llZEmQx/aK/wBsZGReRnRzJU07TziNKy+JjIyIlCSWHguVIT7o5CMjIlI16KTJVWdPup5CB5ssbByj2Midm7aq4ByI0MeRkFGeRqYI0b6/8J7oyMgvhk4+ZfyFAavUIHs/ntjIyERqlzENJ1fO2JB6w8+9HkZClfwHJwjIyMiJpP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447906"/>
            <a:ext cx="3403079" cy="254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13909" y="548680"/>
            <a:ext cx="448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Røldal</a:t>
            </a:r>
            <a:endParaRPr lang="nb-NO" sz="36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1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legrim.info/images/xxlarge/118617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47"/>
          <a:stretch>
            <a:fillRect/>
          </a:stretch>
        </p:blipFill>
        <p:spPr bwMode="auto">
          <a:xfrm>
            <a:off x="4860032" y="1844824"/>
            <a:ext cx="2808312" cy="411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55576" y="76470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Det undergjørende korset i Røldal</a:t>
            </a:r>
            <a:endParaRPr lang="nb-NO" sz="36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4032448" cy="2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2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88840"/>
            <a:ext cx="5396384" cy="36004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39552" y="54868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Pilegrimskart for Rogaland</a:t>
            </a:r>
            <a:endParaRPr lang="nb-NO" sz="36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012160" y="242088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nb-NO" b="1" dirty="0" smtClean="0"/>
              <a:t>Hovedleder: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Kystpilegrimsleia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Stavanger – Røldal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Varhaug – Njærheim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nb-NO" b="1" dirty="0" smtClean="0"/>
              <a:t>Avaldsnes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5876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57295"/>
            <a:ext cx="4500219" cy="636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62721" y="548680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Pilegrimskart </a:t>
            </a:r>
          </a:p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for Rogaland</a:t>
            </a:r>
            <a:endParaRPr lang="nb-NO" sz="36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755576" y="2852936"/>
            <a:ext cx="316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Velkommen</a:t>
            </a:r>
          </a:p>
          <a:p>
            <a:endParaRPr lang="nb-NO" sz="1200" b="1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til å bli </a:t>
            </a:r>
          </a:p>
          <a:p>
            <a:endParaRPr lang="nb-NO" sz="1200" b="1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</a:rPr>
              <a:t>kirkesamler !</a:t>
            </a:r>
            <a:endParaRPr lang="nb-NO" sz="36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73" y="2204864"/>
            <a:ext cx="5429165" cy="405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99592" y="908720"/>
            <a:ext cx="6984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Calibri" panose="020F0502020204030204" pitchFamily="34" charset="0"/>
              </a:rPr>
              <a:t>Pilegrimer i vinden – </a:t>
            </a:r>
          </a:p>
          <a:p>
            <a:r>
              <a:rPr lang="nb-NO" sz="3200" dirty="0">
                <a:latin typeface="Calibri" panose="020F0502020204030204" pitchFamily="34" charset="0"/>
              </a:rPr>
              <a:t>d</a:t>
            </a:r>
            <a:r>
              <a:rPr lang="nb-NO" sz="3200" dirty="0" smtClean="0">
                <a:latin typeface="Calibri" panose="020F0502020204030204" pitchFamily="34" charset="0"/>
              </a:rPr>
              <a:t>et er lov med kappe og stav i vår tid og</a:t>
            </a:r>
            <a:endParaRPr lang="nb-NO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87624" y="1916832"/>
            <a:ext cx="6840760" cy="387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Må din vei komme deg i møte.</a:t>
            </a:r>
            <a:b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Vinden alltid være bak din rygg.</a:t>
            </a:r>
            <a:b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Solens lys leke på ditt kinn.</a:t>
            </a:r>
            <a:b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Regnet falle vennlig mot din jord.</a:t>
            </a:r>
            <a:b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må Guds gode hånd verne om deg </a:t>
            </a:r>
            <a:endParaRPr lang="nb-NO" sz="3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nb-NO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 </a:t>
            </a:r>
            <a:r>
              <a:rPr lang="nb-NO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møtes igjen!</a:t>
            </a:r>
            <a:endParaRPr lang="nb-NO" sz="32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331640" y="105273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Calibri" panose="020F0502020204030204" pitchFamily="34" charset="0"/>
              </a:rPr>
              <a:t>Keltisk velsignelse</a:t>
            </a:r>
            <a:endParaRPr lang="nb-NO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7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628800"/>
            <a:ext cx="5952663" cy="446449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187624" y="5486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Calibri" panose="020F0502020204030204" pitchFamily="34" charset="0"/>
              </a:rPr>
              <a:t>Soknekirken – et helligsted</a:t>
            </a:r>
            <a:endParaRPr lang="nb-NO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6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87624" y="1124744"/>
            <a:ext cx="727280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latin typeface="Calibri" panose="020F0502020204030204" pitchFamily="34" charset="0"/>
              </a:rPr>
              <a:t>Erkebiskop Arne Vade </a:t>
            </a:r>
          </a:p>
          <a:p>
            <a:r>
              <a:rPr lang="nb-NO" sz="3200" b="1" dirty="0" smtClean="0">
                <a:latin typeface="Calibri" panose="020F0502020204030204" pitchFamily="34" charset="0"/>
              </a:rPr>
              <a:t>på midten av 1300-tallet</a:t>
            </a:r>
            <a:r>
              <a:rPr lang="nb-NO" sz="2400" dirty="0" smtClean="0"/>
              <a:t>:</a:t>
            </a:r>
          </a:p>
          <a:p>
            <a:endParaRPr lang="nb-NO" sz="2400" dirty="0" smtClean="0"/>
          </a:p>
          <a:p>
            <a:endParaRPr lang="nb-NO" sz="2400" dirty="0"/>
          </a:p>
          <a:p>
            <a:r>
              <a:rPr lang="nb-NO" sz="3200" i="1" dirty="0">
                <a:latin typeface="Calibri" panose="020F0502020204030204" pitchFamily="34" charset="0"/>
              </a:rPr>
              <a:t>Det skal dere alle trofast akte på, </a:t>
            </a:r>
            <a:endParaRPr lang="nb-NO" sz="3200" i="1" dirty="0" smtClean="0">
              <a:latin typeface="Calibri" panose="020F0502020204030204" pitchFamily="34" charset="0"/>
            </a:endParaRPr>
          </a:p>
          <a:p>
            <a:r>
              <a:rPr lang="nb-NO" sz="3200" i="1" dirty="0" smtClean="0">
                <a:latin typeface="Calibri" panose="020F0502020204030204" pitchFamily="34" charset="0"/>
              </a:rPr>
              <a:t>enhver </a:t>
            </a:r>
            <a:r>
              <a:rPr lang="nb-NO" sz="3200" i="1" dirty="0">
                <a:latin typeface="Calibri" panose="020F0502020204030204" pitchFamily="34" charset="0"/>
              </a:rPr>
              <a:t>især, </a:t>
            </a:r>
            <a:endParaRPr lang="nb-NO" sz="3200" i="1" dirty="0" smtClean="0">
              <a:latin typeface="Calibri" panose="020F0502020204030204" pitchFamily="34" charset="0"/>
            </a:endParaRPr>
          </a:p>
          <a:p>
            <a:r>
              <a:rPr lang="nb-NO" sz="3200" i="1" dirty="0" smtClean="0">
                <a:latin typeface="Calibri" panose="020F0502020204030204" pitchFamily="34" charset="0"/>
              </a:rPr>
              <a:t>at </a:t>
            </a:r>
            <a:r>
              <a:rPr lang="nb-NO" sz="3200" i="1" dirty="0">
                <a:latin typeface="Calibri" panose="020F0502020204030204" pitchFamily="34" charset="0"/>
              </a:rPr>
              <a:t>dere stadig kommer til </a:t>
            </a:r>
            <a:r>
              <a:rPr lang="nb-NO" sz="3200" i="1" dirty="0" smtClean="0">
                <a:latin typeface="Calibri" panose="020F0502020204030204" pitchFamily="34" charset="0"/>
              </a:rPr>
              <a:t>deres </a:t>
            </a:r>
            <a:r>
              <a:rPr lang="nb-NO" sz="3200" i="1" dirty="0">
                <a:latin typeface="Calibri" panose="020F0502020204030204" pitchFamily="34" charset="0"/>
              </a:rPr>
              <a:t>sognekirke, ydmykt og kristelig. </a:t>
            </a:r>
            <a:endParaRPr lang="nb-NO" sz="3200" i="1" dirty="0" smtClean="0">
              <a:latin typeface="Calibri" panose="020F0502020204030204" pitchFamily="34" charset="0"/>
            </a:endParaRPr>
          </a:p>
          <a:p>
            <a:r>
              <a:rPr lang="nb-NO" sz="3200" i="1" dirty="0" smtClean="0">
                <a:latin typeface="Calibri" panose="020F0502020204030204" pitchFamily="34" charset="0"/>
              </a:rPr>
              <a:t>Det </a:t>
            </a:r>
            <a:r>
              <a:rPr lang="nb-NO" sz="3200" i="1" dirty="0">
                <a:latin typeface="Calibri" panose="020F0502020204030204" pitchFamily="34" charset="0"/>
              </a:rPr>
              <a:t>er deres pilegrimsvandring</a:t>
            </a:r>
            <a:r>
              <a:rPr lang="nb-NO" sz="3200" dirty="0">
                <a:latin typeface="Calibri" panose="020F0502020204030204" pitchFamily="34" charset="0"/>
              </a:rPr>
              <a:t>. 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4851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096858" cy="40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804326" y="696594"/>
            <a:ext cx="7032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Pilegrimsvandring</a:t>
            </a:r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</a:t>
            </a:r>
            <a:r>
              <a:rPr lang="nb-NO" sz="3600" b="1" dirty="0" smtClean="0">
                <a:effectLst/>
                <a:latin typeface="Calibri" panose="020F0502020204030204" pitchFamily="34" charset="0"/>
              </a:rPr>
              <a:t>på</a:t>
            </a:r>
            <a:r>
              <a:rPr lang="nb-NO" sz="3600" b="1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</a:t>
            </a:r>
            <a:r>
              <a:rPr lang="nb-NO" sz="3600" b="1" dirty="0" smtClean="0">
                <a:effectLst/>
                <a:latin typeface="Calibri" panose="020F0502020204030204" pitchFamily="34" charset="0"/>
              </a:rPr>
              <a:t>Avaldsnes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:\Pilegrimsarbeid\Avaldsnes\pilgrimbakke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6454066" cy="45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755576" y="76470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effectLst/>
                <a:latin typeface="Calibri" panose="020F0502020204030204" pitchFamily="34" charset="0"/>
              </a:rPr>
              <a:t>Pilegrimsplakat</a:t>
            </a:r>
            <a:endParaRPr lang="nb-NO" sz="3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27584" y="2887433"/>
            <a:ext cx="7175351" cy="1123131"/>
          </a:xfrm>
        </p:spPr>
        <p:txBody>
          <a:bodyPr/>
          <a:lstStyle/>
          <a:p>
            <a:pPr marL="182880" indent="0" algn="ctr">
              <a:buNone/>
            </a:pPr>
            <a:r>
              <a:rPr lang="nb-NO" sz="3600" dirty="0" smtClean="0">
                <a:effectLst/>
                <a:latin typeface="Calibri" panose="020F0502020204030204" pitchFamily="34" charset="0"/>
              </a:rPr>
              <a:t>Pilegrim i Rogaland</a:t>
            </a:r>
            <a:br>
              <a:rPr lang="nb-NO" sz="3600" dirty="0" smtClean="0">
                <a:effectLst/>
                <a:latin typeface="Calibri" panose="020F0502020204030204" pitchFamily="34" charset="0"/>
              </a:rPr>
            </a:br>
            <a:endParaRPr lang="nb-NO" sz="36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11124">
            <a:off x="1026087" y="582521"/>
            <a:ext cx="1475201" cy="208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P:\Pilegrimsarbeid\bilder\skjalgsonkors, redigert 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94681">
            <a:off x="6155578" y="517833"/>
            <a:ext cx="1151530" cy="23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2" b="18677"/>
          <a:stretch/>
        </p:blipFill>
        <p:spPr bwMode="auto">
          <a:xfrm>
            <a:off x="4959399" y="4365104"/>
            <a:ext cx="2411781" cy="19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172" y="709850"/>
            <a:ext cx="1228680" cy="183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4365104"/>
            <a:ext cx="1734612" cy="19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1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e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grert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ert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968</TotalTime>
  <Words>361</Words>
  <Application>Microsoft Office PowerPoint</Application>
  <PresentationFormat>Skjermfremvisning (4:3)</PresentationFormat>
  <Paragraphs>132</Paragraphs>
  <Slides>48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48</vt:i4>
      </vt:variant>
    </vt:vector>
  </HeadingPairs>
  <TitlesOfParts>
    <vt:vector size="49" baseType="lpstr">
      <vt:lpstr>Integrert</vt:lpstr>
      <vt:lpstr>Pilegrimen    undringens sendebud  til vår tid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Pilegrim i Rogaland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St. Olavsormen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Vandring over Karmøy</vt:lpstr>
      <vt:lpstr>PowerPoint-presentasjon</vt:lpstr>
      <vt:lpstr>Jomfru Marias synål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Vandring i Suldal</vt:lpstr>
      <vt:lpstr>PowerPoint-presentasjon</vt:lpstr>
      <vt:lpstr>Mokleiv</vt:lpstr>
      <vt:lpstr>Middagshvil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Pilegrim i Rogaland</dc:title>
  <dc:creator>Margun Pettersen</dc:creator>
  <cp:lastModifiedBy>Stavanger</cp:lastModifiedBy>
  <cp:revision>113</cp:revision>
  <dcterms:created xsi:type="dcterms:W3CDTF">2014-02-19T11:32:18Z</dcterms:created>
  <dcterms:modified xsi:type="dcterms:W3CDTF">2016-05-20T17:57:56Z</dcterms:modified>
</cp:coreProperties>
</file>