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2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">
          <p15:clr>
            <a:srgbClr val="A4A3A4"/>
          </p15:clr>
        </p15:guide>
        <p15:guide id="2" pos="55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73" autoAdjust="0"/>
    <p:restoredTop sz="94713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966" y="78"/>
      </p:cViewPr>
      <p:guideLst>
        <p:guide orient="horz" pos="151"/>
        <p:guide pos="55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tern_Wallpaper3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2997"/>
          <a:stretch/>
        </p:blipFill>
        <p:spPr>
          <a:xfrm>
            <a:off x="-1" y="1"/>
            <a:ext cx="9144001" cy="683372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59800" y="427037"/>
            <a:ext cx="8244463" cy="5956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2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77353"/>
            <a:ext cx="7772400" cy="900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 i="0" cap="all" spc="300">
                <a:latin typeface="Georgia"/>
                <a:cs typeface="Georgia"/>
              </a:defRPr>
            </a:lvl1pPr>
          </a:lstStyle>
          <a:p>
            <a:r>
              <a:rPr lang="nb-NO" dirty="0" smtClean="0"/>
              <a:t>DETTE ER EN 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77982"/>
            <a:ext cx="6400800" cy="102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Her er det plass til en underoverskrift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706471" y="3391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3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_Wallpaper_2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01"/>
            <a:ext cx="9144000" cy="5944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721" y="254959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cap="all" spc="0">
                <a:latin typeface="Georgia"/>
              </a:defRPr>
            </a:lvl1pPr>
          </a:lstStyle>
          <a:p>
            <a:r>
              <a:rPr lang="nb-NO" dirty="0" smtClean="0"/>
              <a:t>Click to Edit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6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721" y="1124194"/>
            <a:ext cx="8031338" cy="858753"/>
          </a:xfrm>
          <a:prstGeom prst="rect">
            <a:avLst/>
          </a:prstGeom>
        </p:spPr>
        <p:txBody>
          <a:bodyPr/>
          <a:lstStyle>
            <a:lvl1pPr algn="l">
              <a:defRPr sz="3600" cap="all" baseline="0">
                <a:latin typeface="Georgia"/>
              </a:defRPr>
            </a:lvl1pPr>
          </a:lstStyle>
          <a:p>
            <a:r>
              <a:rPr lang="nb-NO" dirty="0" smtClean="0"/>
              <a:t>Klikk her for å endre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753" y="2256076"/>
            <a:ext cx="8109509" cy="1970127"/>
          </a:xfrm>
          <a:prstGeom prst="rect">
            <a:avLst/>
          </a:prstGeom>
        </p:spPr>
        <p:txBody>
          <a:bodyPr vert="horz"/>
          <a:lstStyle>
            <a:lvl1pPr>
              <a:defRPr sz="2000" b="0" i="0" baseline="0">
                <a:latin typeface="Arial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64881"/>
            <a:ext cx="8229600" cy="935319"/>
          </a:xfrm>
          <a:prstGeom prst="rect">
            <a:avLst/>
          </a:prstGeom>
        </p:spPr>
        <p:txBody>
          <a:bodyPr/>
          <a:lstStyle>
            <a:lvl1pPr>
              <a:defRPr sz="3400" cap="all">
                <a:latin typeface="Georgia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224515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3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Du kan klikke her for å endre på teksten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2"/>
            <a:ext cx="4038600" cy="4224514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3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Du kan klikke her for å endre på teksten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1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3"/>
          <a:stretch/>
        </p:blipFill>
        <p:spPr>
          <a:xfrm>
            <a:off x="10951" y="43796"/>
            <a:ext cx="9133049" cy="60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36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B244-5DE1-884A-885B-F03223C1AA86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293708"/>
            <a:ext cx="9144000" cy="564292"/>
          </a:xfrm>
          <a:prstGeom prst="rect">
            <a:avLst/>
          </a:prstGeom>
          <a:solidFill>
            <a:srgbClr val="C0C1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1" y="271125"/>
            <a:ext cx="1608852" cy="24459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64" y="6420662"/>
            <a:ext cx="1981201" cy="3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3" r:id="rId3"/>
    <p:sldLayoutId id="2147483654" r:id="rId4"/>
    <p:sldLayoutId id="2147483652" r:id="rId5"/>
    <p:sldLayoutId id="2147483668" r:id="rId6"/>
    <p:sldLayoutId id="2147483661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290" y="14018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248929" y="1586521"/>
            <a:ext cx="4703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Georgia" panose="02040502050405020303" pitchFamily="18" charset="0"/>
              </a:rPr>
              <a:t>Startside</a:t>
            </a:r>
            <a:r>
              <a:rPr lang="en-US" sz="3600" dirty="0" smtClean="0">
                <a:latin typeface="Georgia" panose="02040502050405020303" pitchFamily="18" charset="0"/>
              </a:rPr>
              <a:t> for </a:t>
            </a:r>
            <a:r>
              <a:rPr lang="en-US" sz="3600" dirty="0" err="1" smtClean="0">
                <a:latin typeface="Georgia" panose="02040502050405020303" pitchFamily="18" charset="0"/>
              </a:rPr>
              <a:t>denne</a:t>
            </a:r>
            <a:r>
              <a:rPr lang="en-US" sz="3600" dirty="0" smtClean="0">
                <a:latin typeface="Georgia" panose="02040502050405020303" pitchFamily="18" charset="0"/>
              </a:rPr>
              <a:t> </a:t>
            </a:r>
            <a:r>
              <a:rPr lang="en-US" sz="3600" dirty="0" err="1" smtClean="0">
                <a:latin typeface="Georgia" panose="02040502050405020303" pitchFamily="18" charset="0"/>
              </a:rPr>
              <a:t>presentasjonen</a:t>
            </a:r>
            <a:r>
              <a:rPr lang="en-US" sz="3600" dirty="0" smtClean="0">
                <a:latin typeface="Georgia" panose="02040502050405020303" pitchFamily="18" charset="0"/>
              </a:rPr>
              <a:t>,</a:t>
            </a:r>
          </a:p>
          <a:p>
            <a:r>
              <a:rPr lang="en-US" sz="3600" dirty="0" smtClean="0">
                <a:latin typeface="Georgia" panose="02040502050405020303" pitchFamily="18" charset="0"/>
              </a:rPr>
              <a:t>- </a:t>
            </a:r>
            <a:r>
              <a:rPr lang="en-US" sz="3600" dirty="0" err="1" smtClean="0">
                <a:latin typeface="Georgia" panose="02040502050405020303" pitchFamily="18" charset="0"/>
              </a:rPr>
              <a:t>gjerne</a:t>
            </a:r>
            <a:r>
              <a:rPr lang="en-US" sz="3600" dirty="0" smtClean="0">
                <a:latin typeface="Georgia" panose="02040502050405020303" pitchFamily="18" charset="0"/>
              </a:rPr>
              <a:t> et </a:t>
            </a:r>
            <a:r>
              <a:rPr lang="en-US" sz="3600" dirty="0" err="1" smtClean="0">
                <a:latin typeface="Georgia" panose="02040502050405020303" pitchFamily="18" charset="0"/>
              </a:rPr>
              <a:t>foto</a:t>
            </a:r>
            <a:endParaRPr lang="en-US" sz="3600" dirty="0">
              <a:latin typeface="Georgia" panose="02040502050405020303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11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</a:t>
            </a:r>
            <a:r>
              <a:rPr lang="en-US" dirty="0" err="1" smtClean="0"/>
              <a:t>står</a:t>
            </a:r>
            <a:r>
              <a:rPr lang="en-US" dirty="0" smtClean="0"/>
              <a:t> en </a:t>
            </a:r>
            <a:r>
              <a:rPr lang="en-US" dirty="0" err="1" smtClean="0"/>
              <a:t>tittel</a:t>
            </a:r>
            <a:r>
              <a:rPr lang="en-US" dirty="0"/>
              <a:t>/</a:t>
            </a:r>
            <a:r>
              <a:rPr lang="en-US" dirty="0" err="1" smtClean="0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400" dirty="0"/>
              <a:t>Klikk her for å endre på brødteksten. </a:t>
            </a:r>
          </a:p>
          <a:p>
            <a:r>
              <a:rPr lang="nb-NO" sz="2400" dirty="0"/>
              <a:t>Her er det </a:t>
            </a:r>
            <a:r>
              <a:rPr lang="nb-NO" sz="2400" dirty="0" smtClean="0"/>
              <a:t>god plass </a:t>
            </a:r>
            <a:r>
              <a:rPr lang="nb-NO" sz="2400" dirty="0"/>
              <a:t>til masse tekst, om det skulle være nødvendig.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21" y="2790467"/>
            <a:ext cx="8229600" cy="1143000"/>
          </a:xfrm>
        </p:spPr>
        <p:txBody>
          <a:bodyPr/>
          <a:lstStyle/>
          <a:p>
            <a:r>
              <a:rPr lang="en-US" dirty="0" err="1" smtClean="0"/>
              <a:t>Delemne</a:t>
            </a:r>
            <a:r>
              <a:rPr lang="en-US" dirty="0" smtClean="0"/>
              <a:t>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46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179546"/>
      </p:ext>
    </p:extLst>
  </p:cSld>
  <p:clrMapOvr>
    <a:masterClrMapping/>
  </p:clrMapOvr>
</p:sld>
</file>

<file path=ppt/theme/theme1.xml><?xml version="1.0" encoding="utf-8"?>
<a:theme xmlns:a="http://schemas.openxmlformats.org/drawingml/2006/main" name="Dnk_powerpointmal_2015_bokma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2" id="{66F61477-9088-4936-A694-08CC6CAE7EB8}" vid="{05C6B133-AC75-4333-BC61-222232A1B8D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dnk_powerpointmal_2018_bokmaal</Template>
  <TotalTime>9</TotalTime>
  <Words>38</Words>
  <Application>Microsoft Office PowerPoint</Application>
  <PresentationFormat>Skjermfremvisning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Georgia</vt:lpstr>
      <vt:lpstr>Times New Roman</vt:lpstr>
      <vt:lpstr>Dnk_powerpointmal_2015_bokmaal</vt:lpstr>
      <vt:lpstr>PowerPoint-presentasjon</vt:lpstr>
      <vt:lpstr>Her står en tittel/overskrift</vt:lpstr>
      <vt:lpstr>Delemne her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Gunnar Westermoen</dc:creator>
  <cp:lastModifiedBy>Gunnar Westermoen</cp:lastModifiedBy>
  <cp:revision>6</cp:revision>
  <dcterms:created xsi:type="dcterms:W3CDTF">2019-02-06T13:08:13Z</dcterms:created>
  <dcterms:modified xsi:type="dcterms:W3CDTF">2019-02-06T13:22:18Z</dcterms:modified>
</cp:coreProperties>
</file>