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87" r:id="rId2"/>
  </p:sldMasterIdLst>
  <p:notesMasterIdLst>
    <p:notesMasterId r:id="rId20"/>
  </p:notesMasterIdLst>
  <p:sldIdLst>
    <p:sldId id="265" r:id="rId3"/>
    <p:sldId id="274" r:id="rId4"/>
    <p:sldId id="269" r:id="rId5"/>
    <p:sldId id="267" r:id="rId6"/>
    <p:sldId id="492" r:id="rId7"/>
    <p:sldId id="260" r:id="rId8"/>
    <p:sldId id="270" r:id="rId9"/>
    <p:sldId id="277" r:id="rId10"/>
    <p:sldId id="262" r:id="rId11"/>
    <p:sldId id="263" r:id="rId12"/>
    <p:sldId id="259" r:id="rId13"/>
    <p:sldId id="271" r:id="rId14"/>
    <p:sldId id="272" r:id="rId15"/>
    <p:sldId id="258" r:id="rId16"/>
    <p:sldId id="273" r:id="rId17"/>
    <p:sldId id="491" r:id="rId18"/>
    <p:sldId id="264" r:id="rId19"/>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0E1433-8BC8-981F-3BFA-FE2898AB0B10}" name="Anders Emil Kaldhol" initials="AEK" userId="S::AK547@kirken.no::749e9dc2-ba21-47af-b61a-e474e82cfa3f" providerId="AD"/>
  <p188:author id="{D847D755-4E63-A8A5-C35C-9C4EF2C4F579}" name="Ingrid Vad Nilsen" initials="IN" userId="S::in699@kirken.no::495aafbb-f681-4c9d-887d-a44e4d086c03" providerId="AD"/>
  <p188:author id="{54CD7583-AA46-28EB-A816-EB07B3453075}" name="Ingeborg Dybvig" initials="ID" userId="S::ID933@kirken.no::36fe84bb-64a1-4741-8732-d4f8890fb58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37F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3" d="100"/>
          <a:sy n="113" d="100"/>
        </p:scale>
        <p:origin x="5100" y="96"/>
      </p:cViewPr>
      <p:guideLst>
        <p:guide orient="horz" pos="2160"/>
        <p:guide pos="3840"/>
      </p:guideLst>
    </p:cSldViewPr>
  </p:slideViewPr>
  <p:notesTextViewPr>
    <p:cViewPr>
      <p:scale>
        <a:sx n="1" d="1"/>
        <a:sy n="1" d="1"/>
      </p:scale>
      <p:origin x="0" y="0"/>
    </p:cViewPr>
  </p:notesTextViewPr>
  <p:sorterViewPr>
    <p:cViewPr>
      <p:scale>
        <a:sx n="100" d="100"/>
        <a:sy n="100" d="100"/>
      </p:scale>
      <p:origin x="0" y="-556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8/10/relationships/authors" Target="authors.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ers Emil Kaldhol" userId="749e9dc2-ba21-47af-b61a-e474e82cfa3f" providerId="ADAL" clId="{921A61D5-CB58-4896-BD11-06509DDF7771}"/>
    <pc:docChg chg="modSld">
      <pc:chgData name="Anders Emil Kaldhol" userId="749e9dc2-ba21-47af-b61a-e474e82cfa3f" providerId="ADAL" clId="{921A61D5-CB58-4896-BD11-06509DDF7771}" dt="2022-09-28T08:19:29.944" v="8" actId="12"/>
      <pc:docMkLst>
        <pc:docMk/>
      </pc:docMkLst>
      <pc:sldChg chg="modSp mod">
        <pc:chgData name="Anders Emil Kaldhol" userId="749e9dc2-ba21-47af-b61a-e474e82cfa3f" providerId="ADAL" clId="{921A61D5-CB58-4896-BD11-06509DDF7771}" dt="2022-09-28T08:19:29.944" v="8" actId="12"/>
        <pc:sldMkLst>
          <pc:docMk/>
          <pc:sldMk cId="3529879970" sldId="269"/>
        </pc:sldMkLst>
        <pc:spChg chg="mod">
          <ac:chgData name="Anders Emil Kaldhol" userId="749e9dc2-ba21-47af-b61a-e474e82cfa3f" providerId="ADAL" clId="{921A61D5-CB58-4896-BD11-06509DDF7771}" dt="2022-09-28T08:19:25.780" v="5" actId="12"/>
          <ac:spMkLst>
            <pc:docMk/>
            <pc:sldMk cId="3529879970" sldId="269"/>
            <ac:spMk id="3" creationId="{7D7EA8DA-E231-42FC-9F2B-CCFF38ADAE3A}"/>
          </ac:spMkLst>
        </pc:spChg>
        <pc:spChg chg="mod">
          <ac:chgData name="Anders Emil Kaldhol" userId="749e9dc2-ba21-47af-b61a-e474e82cfa3f" providerId="ADAL" clId="{921A61D5-CB58-4896-BD11-06509DDF7771}" dt="2022-09-28T08:19:29.944" v="8" actId="12"/>
          <ac:spMkLst>
            <pc:docMk/>
            <pc:sldMk cId="3529879970" sldId="269"/>
            <ac:spMk id="6" creationId="{3CC740C3-580B-41DD-BAB1-58AF68ED42C5}"/>
          </ac:spMkLst>
        </pc:spChg>
      </pc:sldChg>
      <pc:sldChg chg="modSp mod">
        <pc:chgData name="Anders Emil Kaldhol" userId="749e9dc2-ba21-47af-b61a-e474e82cfa3f" providerId="ADAL" clId="{921A61D5-CB58-4896-BD11-06509DDF7771}" dt="2022-09-28T08:19:19.278" v="2" actId="12"/>
        <pc:sldMkLst>
          <pc:docMk/>
          <pc:sldMk cId="578084725" sldId="274"/>
        </pc:sldMkLst>
        <pc:spChg chg="mod">
          <ac:chgData name="Anders Emil Kaldhol" userId="749e9dc2-ba21-47af-b61a-e474e82cfa3f" providerId="ADAL" clId="{921A61D5-CB58-4896-BD11-06509DDF7771}" dt="2022-09-28T08:19:19.278" v="2" actId="12"/>
          <ac:spMkLst>
            <pc:docMk/>
            <pc:sldMk cId="578084725" sldId="274"/>
            <ac:spMk id="3" creationId="{7D7EA8DA-E231-42FC-9F2B-CCFF38ADAE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4E8FC-A9E9-4D07-926D-9F16C86EF227}" type="datetimeFigureOut">
              <a:rPr lang="nb-NO" smtClean="0"/>
              <a:t>28.09.2022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BE427A-7982-4E7E-9729-4D86FC00E839}" type="slidenum">
              <a:rPr lang="nb-NO" smtClean="0"/>
              <a:t>‹#›</a:t>
            </a:fld>
            <a:endParaRPr lang="nb-NO"/>
          </a:p>
        </p:txBody>
      </p:sp>
    </p:spTree>
    <p:extLst>
      <p:ext uri="{BB962C8B-B14F-4D97-AF65-F5344CB8AC3E}">
        <p14:creationId xmlns:p14="http://schemas.microsoft.com/office/powerpoint/2010/main" val="1468099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6E671B3-B52C-49A7-803A-403E07BF1F3A}" type="slidenum">
              <a:rPr lang="nb-NO" smtClean="0"/>
              <a:t>6</a:t>
            </a:fld>
            <a:endParaRPr lang="nb-NO"/>
          </a:p>
        </p:txBody>
      </p:sp>
    </p:spTree>
    <p:extLst>
      <p:ext uri="{BB962C8B-B14F-4D97-AF65-F5344CB8AC3E}">
        <p14:creationId xmlns:p14="http://schemas.microsoft.com/office/powerpoint/2010/main" val="2482693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algn="l"/>
            <a:fld id="{6BEA7848-70C2-8844-A54F-DF108F0BB837}" type="slidenum">
              <a:rPr lang="nb-NO" sz="800" smtClean="0"/>
              <a:pPr algn="l"/>
              <a:t>9</a:t>
            </a:fld>
            <a:endParaRPr lang="nb-NO" sz="800"/>
          </a:p>
        </p:txBody>
      </p:sp>
    </p:spTree>
    <p:extLst>
      <p:ext uri="{BB962C8B-B14F-4D97-AF65-F5344CB8AC3E}">
        <p14:creationId xmlns:p14="http://schemas.microsoft.com/office/powerpoint/2010/main" val="3371735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6E671B3-B52C-49A7-803A-403E07BF1F3A}" type="slidenum">
              <a:rPr lang="nb-NO" smtClean="0"/>
              <a:t>10</a:t>
            </a:fld>
            <a:endParaRPr lang="nb-NO"/>
          </a:p>
        </p:txBody>
      </p:sp>
    </p:spTree>
    <p:extLst>
      <p:ext uri="{BB962C8B-B14F-4D97-AF65-F5344CB8AC3E}">
        <p14:creationId xmlns:p14="http://schemas.microsoft.com/office/powerpoint/2010/main" val="873986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6E671B3-B52C-49A7-803A-403E07BF1F3A}" type="slidenum">
              <a:rPr lang="nb-NO" smtClean="0"/>
              <a:t>11</a:t>
            </a:fld>
            <a:endParaRPr lang="nb-NO"/>
          </a:p>
        </p:txBody>
      </p:sp>
    </p:spTree>
    <p:extLst>
      <p:ext uri="{BB962C8B-B14F-4D97-AF65-F5344CB8AC3E}">
        <p14:creationId xmlns:p14="http://schemas.microsoft.com/office/powerpoint/2010/main" val="3261421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6E671B3-B52C-49A7-803A-403E07BF1F3A}" type="slidenum">
              <a:rPr lang="nb-NO" smtClean="0"/>
              <a:t>14</a:t>
            </a:fld>
            <a:endParaRPr lang="nb-NO"/>
          </a:p>
        </p:txBody>
      </p:sp>
    </p:spTree>
    <p:extLst>
      <p:ext uri="{BB962C8B-B14F-4D97-AF65-F5344CB8AC3E}">
        <p14:creationId xmlns:p14="http://schemas.microsoft.com/office/powerpoint/2010/main" val="645950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66E671B3-B52C-49A7-803A-403E07BF1F3A}" type="slidenum">
              <a:rPr lang="nb-NO" smtClean="0"/>
              <a:t>16</a:t>
            </a:fld>
            <a:endParaRPr lang="nb-NO"/>
          </a:p>
        </p:txBody>
      </p:sp>
    </p:spTree>
    <p:extLst>
      <p:ext uri="{BB962C8B-B14F-4D97-AF65-F5344CB8AC3E}">
        <p14:creationId xmlns:p14="http://schemas.microsoft.com/office/powerpoint/2010/main" val="26778170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tellysbilde beige">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3C08E7BE-FC21-3941-9144-0A6D17A15EC6}"/>
              </a:ext>
            </a:extLst>
          </p:cNvPr>
          <p:cNvSpPr>
            <a:spLocks noGrp="1"/>
          </p:cNvSpPr>
          <p:nvPr>
            <p:ph type="ctrTitle"/>
          </p:nvPr>
        </p:nvSpPr>
        <p:spPr>
          <a:xfrm>
            <a:off x="623888" y="2653904"/>
            <a:ext cx="10944224" cy="883642"/>
          </a:xfrm>
        </p:spPr>
        <p:txBody>
          <a:bodyPr anchor="b">
            <a:noAutofit/>
          </a:bodyPr>
          <a:lstStyle>
            <a:lvl1pPr algn="ctr">
              <a:defRPr sz="4000">
                <a:solidFill>
                  <a:schemeClr val="accent1">
                    <a:lumMod val="75000"/>
                  </a:schemeClr>
                </a:solidFill>
              </a:defRPr>
            </a:lvl1pPr>
          </a:lstStyle>
          <a:p>
            <a:r>
              <a:rPr lang="nb-NO" noProof="0"/>
              <a:t>Klikk for å redigere tittelstil</a:t>
            </a:r>
          </a:p>
        </p:txBody>
      </p:sp>
      <p:sp>
        <p:nvSpPr>
          <p:cNvPr id="3" name="Undertittel 2">
            <a:extLst>
              <a:ext uri="{FF2B5EF4-FFF2-40B4-BE49-F238E27FC236}">
                <a16:creationId xmlns:a16="http://schemas.microsoft.com/office/drawing/2014/main" id="{1212CF59-18AF-4541-8840-B68AF0CABCE5}"/>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accent1">
                    <a:lumMod val="75000"/>
                  </a:schemeClr>
                </a:solidFill>
              </a:defRPr>
            </a:lvl1pPr>
          </a:lstStyle>
          <a:p>
            <a:fld id="{736E0AFC-2F9B-9C44-A28C-1E0A774CA924}" type="datetime1">
              <a:rPr lang="nb-NO" smtClean="0"/>
              <a:t>28.09.2022</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accent1">
                    <a:lumMod val="75000"/>
                  </a:schemeClr>
                </a:solidFill>
              </a:defRPr>
            </a:lvl1pPr>
          </a:lstStyle>
          <a:p>
            <a:fld id="{46765B28-40BF-0A46-BB8F-30D004035CD9}" type="slidenum">
              <a:rPr lang="nb-NO" smtClean="0"/>
              <a:pPr/>
              <a:t>‹#›</a:t>
            </a:fld>
            <a:endParaRPr lang="nb-NO"/>
          </a:p>
        </p:txBody>
      </p:sp>
      <p:pic>
        <p:nvPicPr>
          <p:cNvPr id="19" name="Bilde 18">
            <a:extLst>
              <a:ext uri="{FF2B5EF4-FFF2-40B4-BE49-F238E27FC236}">
                <a16:creationId xmlns:a16="http://schemas.microsoft.com/office/drawing/2014/main" id="{6E8E34C0-0B68-EA43-A91F-06154E398FB8}"/>
              </a:ext>
            </a:extLst>
          </p:cNvPr>
          <p:cNvPicPr>
            <a:picLocks noChangeAspect="1"/>
          </p:cNvPicPr>
          <p:nvPr/>
        </p:nvPicPr>
        <p:blipFill>
          <a:blip r:embed="rId2"/>
          <a:stretch>
            <a:fillRect/>
          </a:stretch>
        </p:blipFill>
        <p:spPr>
          <a:xfrm>
            <a:off x="4338487" y="815745"/>
            <a:ext cx="3515024" cy="1204587"/>
          </a:xfrm>
          <a:prstGeom prst="rect">
            <a:avLst/>
          </a:prstGeom>
        </p:spPr>
      </p:pic>
      <p:sp>
        <p:nvSpPr>
          <p:cNvPr id="7" name="Plassholder for tekst 6">
            <a:extLst>
              <a:ext uri="{FF2B5EF4-FFF2-40B4-BE49-F238E27FC236}">
                <a16:creationId xmlns:a16="http://schemas.microsoft.com/office/drawing/2014/main" id="{225FAD8B-416D-AA48-B2B5-78C171519C9B}"/>
              </a:ext>
            </a:extLst>
          </p:cNvPr>
          <p:cNvSpPr>
            <a:spLocks noGrp="1"/>
          </p:cNvSpPr>
          <p:nvPr>
            <p:ph type="body" sz="quarter" idx="13" hasCustomPrompt="1"/>
          </p:nvPr>
        </p:nvSpPr>
        <p:spPr>
          <a:xfrm>
            <a:off x="623888" y="2128878"/>
            <a:ext cx="10944224" cy="416480"/>
          </a:xfrm>
        </p:spPr>
        <p:txBody>
          <a:bodyPr/>
          <a:lstStyle>
            <a:lvl1pPr marL="0" indent="0" algn="ctr">
              <a:buNone/>
              <a:defRPr sz="2100"/>
            </a:lvl1pPr>
          </a:lstStyle>
          <a:p>
            <a:pPr lvl="0"/>
            <a:r>
              <a:rPr lang="nb-NO"/>
              <a:t>Sett inn navn på avsender</a:t>
            </a:r>
          </a:p>
        </p:txBody>
      </p:sp>
    </p:spTree>
    <p:extLst>
      <p:ext uri="{BB962C8B-B14F-4D97-AF65-F5344CB8AC3E}">
        <p14:creationId xmlns:p14="http://schemas.microsoft.com/office/powerpoint/2010/main" val="376316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p>
            <a:fld id="{164F8536-0BE2-2E4B-A8A8-DB84D1FEAC6C}" type="datetime1">
              <a:rPr lang="nb-NO" smtClean="0"/>
              <a:t>28.09.2022</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16936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tel og innhold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B60C608-14C1-FC41-BC97-5C1CF241FA3E}"/>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lvl1pPr>
              <a:defRPr>
                <a:solidFill>
                  <a:schemeClr val="bg1"/>
                </a:solidFill>
              </a:defRPr>
            </a:lvl1pPr>
          </a:lstStyle>
          <a:p>
            <a:fld id="{707FB857-A31A-7249-B4E8-37C16EF5CC62}" type="datetime1">
              <a:rPr lang="nb-NO" smtClean="0"/>
              <a:t>28.09.2022</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0" name="Bilde 9">
            <a:extLst>
              <a:ext uri="{FF2B5EF4-FFF2-40B4-BE49-F238E27FC236}">
                <a16:creationId xmlns:a16="http://schemas.microsoft.com/office/drawing/2014/main" id="{370FB8C5-4E46-0144-92C5-637BD509B61A}"/>
              </a:ext>
            </a:extLst>
          </p:cNvPr>
          <p:cNvPicPr>
            <a:picLocks noChangeAspect="1"/>
          </p:cNvPicPr>
          <p:nvPr/>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74841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tel og innhold sor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B60C608-14C1-FC41-BC97-5C1CF241FA3E}"/>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lvl1pPr>
              <a:defRPr>
                <a:solidFill>
                  <a:schemeClr val="bg1"/>
                </a:solidFill>
              </a:defRPr>
            </a:lvl1p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lvl1pPr>
              <a:defRPr>
                <a:solidFill>
                  <a:schemeClr val="bg1"/>
                </a:solidFill>
              </a:defRPr>
            </a:lvl1pPr>
          </a:lstStyle>
          <a:p>
            <a:fld id="{C80DA261-C13B-3F42-9492-A1AF009151F2}" type="datetime1">
              <a:rPr lang="nb-NO" smtClean="0"/>
              <a:t>28.09.2022</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0" name="Bilde 9">
            <a:extLst>
              <a:ext uri="{FF2B5EF4-FFF2-40B4-BE49-F238E27FC236}">
                <a16:creationId xmlns:a16="http://schemas.microsoft.com/office/drawing/2014/main" id="{52F79A17-B5DF-8C4E-84DB-E96DE20FF6B6}"/>
              </a:ext>
            </a:extLst>
          </p:cNvPr>
          <p:cNvPicPr>
            <a:picLocks noChangeAspect="1"/>
          </p:cNvPicPr>
          <p:nvPr/>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86790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F761DF0-8656-CF48-9122-92F8DC3C46C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56821F2-A7CE-DF4D-AF21-138B443AE4F3}"/>
              </a:ext>
            </a:extLst>
          </p:cNvPr>
          <p:cNvSpPr>
            <a:spLocks noGrp="1"/>
          </p:cNvSpPr>
          <p:nvPr>
            <p:ph sz="half" idx="1"/>
          </p:nvPr>
        </p:nvSpPr>
        <p:spPr>
          <a:xfrm>
            <a:off x="623888"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39CF89B-927F-2043-B621-25F31CF4D1D6}"/>
              </a:ext>
            </a:extLst>
          </p:cNvPr>
          <p:cNvSpPr>
            <a:spLocks noGrp="1"/>
          </p:cNvSpPr>
          <p:nvPr>
            <p:ph sz="half" idx="2"/>
          </p:nvPr>
        </p:nvSpPr>
        <p:spPr>
          <a:xfrm>
            <a:off x="6275387" y="1385889"/>
            <a:ext cx="5292725" cy="4672011"/>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5974707-D6CE-C341-A972-6478A32FDEAF}"/>
              </a:ext>
            </a:extLst>
          </p:cNvPr>
          <p:cNvSpPr>
            <a:spLocks noGrp="1"/>
          </p:cNvSpPr>
          <p:nvPr>
            <p:ph type="dt" sz="half" idx="10"/>
          </p:nvPr>
        </p:nvSpPr>
        <p:spPr/>
        <p:txBody>
          <a:bodyPr/>
          <a:lstStyle/>
          <a:p>
            <a:fld id="{F2DE88B6-E66D-1049-95EA-32C0EE5A7891}" type="datetime1">
              <a:rPr lang="nb-NO" smtClean="0"/>
              <a:t>28.09.2022</a:t>
            </a:fld>
            <a:endParaRPr lang="nb-NO"/>
          </a:p>
        </p:txBody>
      </p:sp>
      <p:sp>
        <p:nvSpPr>
          <p:cNvPr id="6" name="Plassholder for bunntekst 5">
            <a:extLst>
              <a:ext uri="{FF2B5EF4-FFF2-40B4-BE49-F238E27FC236}">
                <a16:creationId xmlns:a16="http://schemas.microsoft.com/office/drawing/2014/main" id="{CA237B0A-5B30-7541-B12E-C5CC726F568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A9C3EA2-0DF6-1741-9236-E191BAF592C4}"/>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56183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9D867C-F048-D046-988C-94A0219246C5}"/>
              </a:ext>
            </a:extLst>
          </p:cNvPr>
          <p:cNvSpPr>
            <a:spLocks noGrp="1"/>
          </p:cNvSpPr>
          <p:nvPr>
            <p:ph type="title"/>
          </p:nvPr>
        </p:nvSpPr>
        <p:spPr>
          <a:xfrm>
            <a:off x="623888" y="225425"/>
            <a:ext cx="10944224" cy="8683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9E51054-560E-A941-91B2-9557D2700E77}"/>
              </a:ext>
            </a:extLst>
          </p:cNvPr>
          <p:cNvSpPr>
            <a:spLocks noGrp="1"/>
          </p:cNvSpPr>
          <p:nvPr>
            <p:ph type="body" idx="1"/>
          </p:nvPr>
        </p:nvSpPr>
        <p:spPr>
          <a:xfrm>
            <a:off x="623888" y="1387475"/>
            <a:ext cx="5292725" cy="365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0AE458F-DB25-8C45-A41F-D62D8484CBA3}"/>
              </a:ext>
            </a:extLst>
          </p:cNvPr>
          <p:cNvSpPr>
            <a:spLocks noGrp="1"/>
          </p:cNvSpPr>
          <p:nvPr>
            <p:ph sz="half" idx="2"/>
          </p:nvPr>
        </p:nvSpPr>
        <p:spPr>
          <a:xfrm>
            <a:off x="623888" y="2046287"/>
            <a:ext cx="5292725" cy="4011613"/>
          </a:xfrm>
        </p:spPr>
        <p:txBody>
          <a:bodyPr/>
          <a:lstStyle>
            <a:lvl1pPr>
              <a:defRPr sz="24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EB2031B9-C24F-3545-B8AA-35A976DFD24A}"/>
              </a:ext>
            </a:extLst>
          </p:cNvPr>
          <p:cNvSpPr>
            <a:spLocks noGrp="1"/>
          </p:cNvSpPr>
          <p:nvPr>
            <p:ph type="body" sz="quarter" idx="3"/>
          </p:nvPr>
        </p:nvSpPr>
        <p:spPr>
          <a:xfrm>
            <a:off x="6275389" y="1387475"/>
            <a:ext cx="5292724" cy="365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8F759595-20BD-EA4D-8AA8-F99F55FE5E4B}"/>
              </a:ext>
            </a:extLst>
          </p:cNvPr>
          <p:cNvSpPr>
            <a:spLocks noGrp="1"/>
          </p:cNvSpPr>
          <p:nvPr>
            <p:ph sz="quarter" idx="4"/>
          </p:nvPr>
        </p:nvSpPr>
        <p:spPr>
          <a:xfrm>
            <a:off x="6275388" y="2046287"/>
            <a:ext cx="5292724" cy="4011613"/>
          </a:xfrm>
        </p:spPr>
        <p:txBody>
          <a:bodyPr/>
          <a:lstStyle>
            <a:lvl1pPr>
              <a:defRPr sz="24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006F4C2-5293-E044-83D4-05CD33380EA3}"/>
              </a:ext>
            </a:extLst>
          </p:cNvPr>
          <p:cNvSpPr>
            <a:spLocks noGrp="1"/>
          </p:cNvSpPr>
          <p:nvPr>
            <p:ph type="dt" sz="half" idx="10"/>
          </p:nvPr>
        </p:nvSpPr>
        <p:spPr/>
        <p:txBody>
          <a:bodyPr/>
          <a:lstStyle/>
          <a:p>
            <a:fld id="{799EAAB4-E682-9F49-892F-12AC1E74BE2E}" type="datetime1">
              <a:rPr lang="nb-NO" smtClean="0"/>
              <a:t>28.09.2022</a:t>
            </a:fld>
            <a:endParaRPr lang="nb-NO"/>
          </a:p>
        </p:txBody>
      </p:sp>
      <p:sp>
        <p:nvSpPr>
          <p:cNvPr id="8" name="Plassholder for bunntekst 7">
            <a:extLst>
              <a:ext uri="{FF2B5EF4-FFF2-40B4-BE49-F238E27FC236}">
                <a16:creationId xmlns:a16="http://schemas.microsoft.com/office/drawing/2014/main" id="{1697B7BA-0E96-3140-8A35-EB726CD0AE48}"/>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6748FF31-39B3-9A46-A424-FA2221D081FA}"/>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708050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5292725" cy="868363"/>
          </a:xfrm>
        </p:spPr>
        <p:txBody>
          <a:bodyPr anchor="ctr"/>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6275388" y="0"/>
            <a:ext cx="5916612" cy="6858000"/>
          </a:xfrm>
          <a:pattFill prst="pct25">
            <a:fgClr>
              <a:schemeClr val="bg1">
                <a:lumMod val="85000"/>
              </a:schemeClr>
            </a:fgClr>
            <a:bgClr>
              <a:schemeClr val="bg1"/>
            </a:bgClr>
          </a:patt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a:extLst>
              <a:ext uri="{FF2B5EF4-FFF2-40B4-BE49-F238E27FC236}">
                <a16:creationId xmlns:a16="http://schemas.microsoft.com/office/drawing/2014/main" id="{31B42287-BE59-A645-A7D7-BF591658194D}"/>
              </a:ext>
            </a:extLst>
          </p:cNvPr>
          <p:cNvSpPr>
            <a:spLocks noGrp="1"/>
          </p:cNvSpPr>
          <p:nvPr>
            <p:ph type="body" sz="half" idx="2"/>
          </p:nvPr>
        </p:nvSpPr>
        <p:spPr>
          <a:xfrm>
            <a:off x="623888" y="1385887"/>
            <a:ext cx="5292725" cy="4851399"/>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7511C53C-C25E-8E48-B7FA-A6089A808DA3}" type="datetime1">
              <a:rPr lang="nb-NO" smtClean="0"/>
              <a:t>28.09.2022</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83919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nnhold med tekst rød th">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50B21C0D-34D6-CC48-B026-04FBA14EC411}"/>
              </a:ext>
            </a:extLst>
          </p:cNvPr>
          <p:cNvSpPr/>
          <p:nvPr/>
        </p:nvSpPr>
        <p:spPr>
          <a:xfrm>
            <a:off x="6096000" y="0"/>
            <a:ext cx="6096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innhold 3">
            <a:extLst>
              <a:ext uri="{FF2B5EF4-FFF2-40B4-BE49-F238E27FC236}">
                <a16:creationId xmlns:a16="http://schemas.microsoft.com/office/drawing/2014/main" id="{998B0CB3-98B5-DE45-A6B8-C8DCB6EA5840}"/>
              </a:ext>
            </a:extLst>
          </p:cNvPr>
          <p:cNvSpPr>
            <a:spLocks noGrp="1"/>
          </p:cNvSpPr>
          <p:nvPr>
            <p:ph sz="half" idx="2"/>
          </p:nvPr>
        </p:nvSpPr>
        <p:spPr>
          <a:xfrm>
            <a:off x="6275387" y="1385889"/>
            <a:ext cx="5292725" cy="4672011"/>
          </a:xfrm>
        </p:spPr>
        <p:txBody>
          <a:bodyPr/>
          <a:lstStyle>
            <a:lvl1pPr>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9C92418-944A-DE45-84F4-3678D2B73149}"/>
              </a:ext>
            </a:extLst>
          </p:cNvPr>
          <p:cNvSpPr>
            <a:spLocks noGrp="1"/>
          </p:cNvSpPr>
          <p:nvPr>
            <p:ph type="dt" sz="half" idx="10"/>
          </p:nvPr>
        </p:nvSpPr>
        <p:spPr/>
        <p:txBody>
          <a:bodyPr/>
          <a:lstStyle>
            <a:lvl1pPr>
              <a:defRPr>
                <a:solidFill>
                  <a:schemeClr val="bg1"/>
                </a:solidFill>
              </a:defRPr>
            </a:lvl1pPr>
          </a:lstStyle>
          <a:p>
            <a:fld id="{385EC9BE-EF3A-8749-AAF4-B3425C559574}" type="datetime1">
              <a:rPr lang="nb-NO" smtClean="0"/>
              <a:t>28.09.2022</a:t>
            </a:fld>
            <a:endParaRPr lang="nb-NO"/>
          </a:p>
        </p:txBody>
      </p:sp>
      <p:sp>
        <p:nvSpPr>
          <p:cNvPr id="6" name="Plassholder for bunntekst 5">
            <a:extLst>
              <a:ext uri="{FF2B5EF4-FFF2-40B4-BE49-F238E27FC236}">
                <a16:creationId xmlns:a16="http://schemas.microsoft.com/office/drawing/2014/main" id="{ED2147FD-2928-044D-B8CD-0655BDC7ED59}"/>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D95FBE8-7FC7-614E-8C2A-060EB536D086}"/>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sp>
        <p:nvSpPr>
          <p:cNvPr id="8" name="Tittel 1">
            <a:extLst>
              <a:ext uri="{FF2B5EF4-FFF2-40B4-BE49-F238E27FC236}">
                <a16:creationId xmlns:a16="http://schemas.microsoft.com/office/drawing/2014/main" id="{72601CAB-C21E-D24F-BF67-C5098FFA2A5B}"/>
              </a:ext>
            </a:extLst>
          </p:cNvPr>
          <p:cNvSpPr>
            <a:spLocks noGrp="1"/>
          </p:cNvSpPr>
          <p:nvPr>
            <p:ph type="title"/>
          </p:nvPr>
        </p:nvSpPr>
        <p:spPr>
          <a:xfrm>
            <a:off x="623887" y="225425"/>
            <a:ext cx="5292726" cy="863600"/>
          </a:xfrm>
        </p:spPr>
        <p:txBody>
          <a:bodyPr/>
          <a:lstStyle/>
          <a:p>
            <a:r>
              <a:rPr lang="nb-NO"/>
              <a:t>Klikk for å redigere tittelstil</a:t>
            </a:r>
          </a:p>
        </p:txBody>
      </p:sp>
      <p:sp>
        <p:nvSpPr>
          <p:cNvPr id="9" name="Plassholder for innhold 2">
            <a:extLst>
              <a:ext uri="{FF2B5EF4-FFF2-40B4-BE49-F238E27FC236}">
                <a16:creationId xmlns:a16="http://schemas.microsoft.com/office/drawing/2014/main" id="{0A5CF174-B879-4D40-BD16-58B5AF8F40B1}"/>
              </a:ext>
            </a:extLst>
          </p:cNvPr>
          <p:cNvSpPr>
            <a:spLocks noGrp="1"/>
          </p:cNvSpPr>
          <p:nvPr>
            <p:ph sz="half" idx="13"/>
          </p:nvPr>
        </p:nvSpPr>
        <p:spPr>
          <a:xfrm>
            <a:off x="623888"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52656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nnhold med tekst rød tv">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0637D52-5D87-7944-8733-8B9A8E2E2870}"/>
              </a:ext>
            </a:extLst>
          </p:cNvPr>
          <p:cNvSpPr/>
          <p:nvPr/>
        </p:nvSpPr>
        <p:spPr>
          <a:xfrm>
            <a:off x="0" y="0"/>
            <a:ext cx="6096000"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AF761DF0-8656-CF48-9122-92F8DC3C46CB}"/>
              </a:ext>
            </a:extLst>
          </p:cNvPr>
          <p:cNvSpPr>
            <a:spLocks noGrp="1"/>
          </p:cNvSpPr>
          <p:nvPr>
            <p:ph type="title"/>
          </p:nvPr>
        </p:nvSpPr>
        <p:spPr>
          <a:xfrm>
            <a:off x="6275388" y="225425"/>
            <a:ext cx="5292726" cy="863600"/>
          </a:xfrm>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56821F2-A7CE-DF4D-AF21-138B443AE4F3}"/>
              </a:ext>
            </a:extLst>
          </p:cNvPr>
          <p:cNvSpPr>
            <a:spLocks noGrp="1"/>
          </p:cNvSpPr>
          <p:nvPr>
            <p:ph sz="half" idx="1"/>
          </p:nvPr>
        </p:nvSpPr>
        <p:spPr>
          <a:xfrm>
            <a:off x="6275389" y="1385889"/>
            <a:ext cx="5292726" cy="4672012"/>
          </a:xfrm>
        </p:spPr>
        <p:txBody>
          <a:bodyPr/>
          <a:lstStyle>
            <a:lvl1pPr>
              <a:defRPr sz="2600"/>
            </a:lvl1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5974707-D6CE-C341-A972-6478A32FDEAF}"/>
              </a:ext>
            </a:extLst>
          </p:cNvPr>
          <p:cNvSpPr>
            <a:spLocks noGrp="1"/>
          </p:cNvSpPr>
          <p:nvPr>
            <p:ph type="dt" sz="half" idx="10"/>
          </p:nvPr>
        </p:nvSpPr>
        <p:spPr/>
        <p:txBody>
          <a:bodyPr/>
          <a:lstStyle>
            <a:lvl1pPr>
              <a:defRPr>
                <a:solidFill>
                  <a:schemeClr val="accent1">
                    <a:lumMod val="75000"/>
                  </a:schemeClr>
                </a:solidFill>
              </a:defRPr>
            </a:lvl1pPr>
          </a:lstStyle>
          <a:p>
            <a:fld id="{BC56F16F-1804-3848-99E7-299DAB3D245D}" type="datetime1">
              <a:rPr lang="nb-NO" smtClean="0"/>
              <a:t>28.09.2022</a:t>
            </a:fld>
            <a:endParaRPr lang="nb-NO"/>
          </a:p>
        </p:txBody>
      </p:sp>
      <p:sp>
        <p:nvSpPr>
          <p:cNvPr id="6" name="Plassholder for bunntekst 5">
            <a:extLst>
              <a:ext uri="{FF2B5EF4-FFF2-40B4-BE49-F238E27FC236}">
                <a16:creationId xmlns:a16="http://schemas.microsoft.com/office/drawing/2014/main" id="{CA237B0A-5B30-7541-B12E-C5CC726F568E}"/>
              </a:ext>
            </a:extLst>
          </p:cNvPr>
          <p:cNvSpPr>
            <a:spLocks noGrp="1"/>
          </p:cNvSpPr>
          <p:nvPr>
            <p:ph type="ftr" sz="quarter" idx="11"/>
          </p:nvPr>
        </p:nvSpPr>
        <p:spPr>
          <a:xfrm>
            <a:off x="6275388" y="6437935"/>
            <a:ext cx="4125210" cy="212492"/>
          </a:xfrm>
        </p:spPr>
        <p:txBody>
          <a:bodyPr/>
          <a:lstStyle>
            <a:lvl1pPr algn="l">
              <a:defRPr>
                <a:solidFill>
                  <a:schemeClr val="accent1">
                    <a:lumMod val="75000"/>
                  </a:schemeClr>
                </a:solidFill>
              </a:defRPr>
            </a:lvl1pPr>
          </a:lstStyle>
          <a:p>
            <a:endParaRPr lang="nb-NO"/>
          </a:p>
        </p:txBody>
      </p:sp>
      <p:sp>
        <p:nvSpPr>
          <p:cNvPr id="7" name="Plassholder for lysbildenummer 6">
            <a:extLst>
              <a:ext uri="{FF2B5EF4-FFF2-40B4-BE49-F238E27FC236}">
                <a16:creationId xmlns:a16="http://schemas.microsoft.com/office/drawing/2014/main" id="{9A9C3EA2-0DF6-1741-9236-E191BAF592C4}"/>
              </a:ext>
            </a:extLst>
          </p:cNvPr>
          <p:cNvSpPr>
            <a:spLocks noGrp="1"/>
          </p:cNvSpPr>
          <p:nvPr>
            <p:ph type="sldNum" sz="quarter" idx="12"/>
          </p:nvPr>
        </p:nvSpPr>
        <p:spPr/>
        <p:txBody>
          <a:bodyPr/>
          <a:lstStyle>
            <a:lvl1pPr>
              <a:defRPr>
                <a:solidFill>
                  <a:schemeClr val="accent1">
                    <a:lumMod val="75000"/>
                  </a:schemeClr>
                </a:solidFill>
              </a:defRPr>
            </a:lvl1pPr>
          </a:lstStyle>
          <a:p>
            <a:fld id="{46765B28-40BF-0A46-BB8F-30D004035CD9}" type="slidenum">
              <a:rPr lang="nb-NO" smtClean="0"/>
              <a:pPr/>
              <a:t>‹#›</a:t>
            </a:fld>
            <a:endParaRPr lang="nb-NO"/>
          </a:p>
        </p:txBody>
      </p:sp>
      <p:pic>
        <p:nvPicPr>
          <p:cNvPr id="9" name="Bilde 8">
            <a:extLst>
              <a:ext uri="{FF2B5EF4-FFF2-40B4-BE49-F238E27FC236}">
                <a16:creationId xmlns:a16="http://schemas.microsoft.com/office/drawing/2014/main" id="{D3C36917-9AB3-434C-B2ED-754219CA730E}"/>
              </a:ext>
            </a:extLst>
          </p:cNvPr>
          <p:cNvPicPr>
            <a:picLocks noChangeAspect="1"/>
          </p:cNvPicPr>
          <p:nvPr/>
        </p:nvPicPr>
        <p:blipFill>
          <a:blip r:embed="rId2"/>
          <a:stretch>
            <a:fillRect/>
          </a:stretch>
        </p:blipFill>
        <p:spPr>
          <a:xfrm>
            <a:off x="623888" y="6355464"/>
            <a:ext cx="1976438" cy="329406"/>
          </a:xfrm>
          <a:prstGeom prst="rect">
            <a:avLst/>
          </a:prstGeom>
        </p:spPr>
      </p:pic>
      <p:sp>
        <p:nvSpPr>
          <p:cNvPr id="10" name="Plassholder for innhold 2">
            <a:extLst>
              <a:ext uri="{FF2B5EF4-FFF2-40B4-BE49-F238E27FC236}">
                <a16:creationId xmlns:a16="http://schemas.microsoft.com/office/drawing/2014/main" id="{4254A864-6B0E-8941-B78B-7792DBB7B23A}"/>
              </a:ext>
            </a:extLst>
          </p:cNvPr>
          <p:cNvSpPr>
            <a:spLocks noGrp="1"/>
          </p:cNvSpPr>
          <p:nvPr>
            <p:ph sz="half" idx="13"/>
          </p:nvPr>
        </p:nvSpPr>
        <p:spPr>
          <a:xfrm>
            <a:off x="623888" y="1385889"/>
            <a:ext cx="5292726" cy="4672012"/>
          </a:xfrm>
        </p:spPr>
        <p:txBody>
          <a:bodyPr/>
          <a:lstStyle>
            <a:lvl1pPr>
              <a:defRPr sz="2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966789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itat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B076686C-283D-F648-AC3F-1406D58D3986}" type="datetime1">
              <a:rPr lang="nb-NO" smtClean="0"/>
              <a:t>28.09.2022</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96169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Sitat gu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DBCAF970-D685-7546-8718-61AD5B7B15DD}" type="datetime1">
              <a:rPr lang="nb-NO" smtClean="0"/>
              <a:t>28.09.2022</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17321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tellysbilde rø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5153172C-E5A6-B547-B606-488AA18D1FD3}" type="datetime1">
              <a:rPr lang="nb-NO" smtClean="0"/>
              <a:t>28.09.2022</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4AFB86AD-8F62-3B47-B902-D3A1DE88A4E8}"/>
              </a:ext>
            </a:extLst>
          </p:cNvPr>
          <p:cNvPicPr>
            <a:picLocks noChangeAspect="1"/>
          </p:cNvPicPr>
          <p:nvPr/>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0E146FB5-7AA5-0241-8285-0DDE0786D5B6}"/>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p>
        </p:txBody>
      </p:sp>
      <p:sp>
        <p:nvSpPr>
          <p:cNvPr id="10" name="Undertittel 2">
            <a:extLst>
              <a:ext uri="{FF2B5EF4-FFF2-40B4-BE49-F238E27FC236}">
                <a16:creationId xmlns:a16="http://schemas.microsoft.com/office/drawing/2014/main" id="{6570C908-4686-524E-8921-ECE5178511BC}"/>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3" name="Plassholder for tekst 6">
            <a:extLst>
              <a:ext uri="{FF2B5EF4-FFF2-40B4-BE49-F238E27FC236}">
                <a16:creationId xmlns:a16="http://schemas.microsoft.com/office/drawing/2014/main" id="{1915944F-F5FF-CF4C-B5E1-B60D0B84FEBE}"/>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a:t>Sett inn navn på avsender</a:t>
            </a:r>
          </a:p>
        </p:txBody>
      </p:sp>
    </p:spTree>
    <p:extLst>
      <p:ext uri="{BB962C8B-B14F-4D97-AF65-F5344CB8AC3E}">
        <p14:creationId xmlns:p14="http://schemas.microsoft.com/office/powerpoint/2010/main" val="10930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itat lill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D259755F-ED6E-EB4E-925D-0BDB2585A6D3}" type="datetime1">
              <a:rPr lang="nb-NO" smtClean="0"/>
              <a:t>28.09.2022</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858248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itat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2" name="Tittel 1">
            <a:extLst>
              <a:ext uri="{FF2B5EF4-FFF2-40B4-BE49-F238E27FC236}">
                <a16:creationId xmlns:a16="http://schemas.microsoft.com/office/drawing/2014/main" id="{C07B8BA0-E932-2740-A18E-E5F9F0F97D13}"/>
              </a:ext>
            </a:extLst>
          </p:cNvPr>
          <p:cNvSpPr>
            <a:spLocks noGrp="1"/>
          </p:cNvSpPr>
          <p:nvPr>
            <p:ph type="title" hasCustomPrompt="1"/>
          </p:nvPr>
        </p:nvSpPr>
        <p:spPr>
          <a:xfrm>
            <a:off x="623888" y="1089026"/>
            <a:ext cx="10944224" cy="4968874"/>
          </a:xfrm>
        </p:spPr>
        <p:txBody>
          <a:bodyPr anchor="ctr"/>
          <a:lstStyle>
            <a:lvl1pPr>
              <a:defRPr sz="4800">
                <a:solidFill>
                  <a:schemeClr val="bg1"/>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051B26B0-9B72-1342-8A07-79F52C607727}" type="datetime1">
              <a:rPr lang="nb-NO" smtClean="0"/>
              <a:t>28.09.2022</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p:nvPicPr>
        <p:blipFill>
          <a:blip r:embed="rId2"/>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132522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9AE69D-E235-D048-BDFA-FDEF686B7C46}"/>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5E12DA7-64E8-3B42-956B-662E98C63504}"/>
              </a:ext>
            </a:extLst>
          </p:cNvPr>
          <p:cNvSpPr>
            <a:spLocks noGrp="1"/>
          </p:cNvSpPr>
          <p:nvPr>
            <p:ph type="dt" sz="half" idx="10"/>
          </p:nvPr>
        </p:nvSpPr>
        <p:spPr/>
        <p:txBody>
          <a:bodyPr/>
          <a:lstStyle/>
          <a:p>
            <a:fld id="{B74115C1-0DCF-AD42-8642-059163C9676D}" type="datetime1">
              <a:rPr lang="nb-NO" smtClean="0"/>
              <a:t>28.09.2022</a:t>
            </a:fld>
            <a:endParaRPr lang="nb-NO"/>
          </a:p>
        </p:txBody>
      </p:sp>
      <p:sp>
        <p:nvSpPr>
          <p:cNvPr id="4" name="Plassholder for bunntekst 3">
            <a:extLst>
              <a:ext uri="{FF2B5EF4-FFF2-40B4-BE49-F238E27FC236}">
                <a16:creationId xmlns:a16="http://schemas.microsoft.com/office/drawing/2014/main" id="{136727F2-04C5-944F-B4BC-6F064051FF7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3508390C-3BBE-5741-8A43-6C981A3EE7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87496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lsidesbilde med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p:spPr>
        <p:txBody>
          <a:bodyPr anchor="ctr"/>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1093788"/>
            <a:ext cx="12192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5620A9CB-89B6-5B49-B2D2-183358EA6832}" type="datetime1">
              <a:rPr lang="nb-NO" smtClean="0"/>
              <a:t>28.09.2022</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14133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lsidesbilde med tittel i rød felt">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0"/>
            <a:ext cx="12192000" cy="6237288"/>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1" y="1"/>
            <a:ext cx="12191999" cy="1093788"/>
          </a:xfrm>
          <a:solidFill>
            <a:schemeClr val="accent1">
              <a:lumMod val="75000"/>
              <a:alpha val="80000"/>
            </a:schemeClr>
          </a:solidFill>
        </p:spPr>
        <p:txBody>
          <a:bodyPr lIns="612000" tIns="216000" anchor="ctr"/>
          <a:lstStyle>
            <a:lvl1pPr>
              <a:defRPr sz="3200">
                <a:solidFill>
                  <a:schemeClr val="bg1"/>
                </a:solidFill>
              </a:defRPr>
            </a:lvl1pPr>
          </a:lstStyle>
          <a:p>
            <a:r>
              <a:rPr lang="nb-NO"/>
              <a:t>Klikk for å redigere tittelstil</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2880A6A3-A14A-8449-BA07-5BD9683D3999}" type="datetime1">
              <a:rPr lang="nb-NO" smtClean="0"/>
              <a:t>28.09.2022</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55566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Helsidesbilde">
    <p:spTree>
      <p:nvGrpSpPr>
        <p:cNvPr id="1" name=""/>
        <p:cNvGrpSpPr/>
        <p:nvPr/>
      </p:nvGrpSpPr>
      <p:grpSpPr>
        <a:xfrm>
          <a:off x="0" y="0"/>
          <a:ext cx="0" cy="0"/>
          <a:chOff x="0" y="0"/>
          <a:chExt cx="0" cy="0"/>
        </a:xfrm>
      </p:grpSpPr>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0"/>
            <a:ext cx="12192000" cy="6237288"/>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E34EB633-2054-B64D-8402-970C3237C093}" type="datetime1">
              <a:rPr lang="nb-NO" smtClean="0"/>
              <a:t>28.09.2022</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92445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 bild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p:spPr>
        <p:txBody>
          <a:bodyPr anchor="ctr"/>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0" y="1093788"/>
            <a:ext cx="6096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22FB4847-2AE9-534D-BF34-25506296C437}" type="datetime1">
              <a:rPr lang="nb-NO" smtClean="0"/>
              <a:t>28.09.2022</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
        <p:nvSpPr>
          <p:cNvPr id="8" name="Plassholder for bilde 2">
            <a:extLst>
              <a:ext uri="{FF2B5EF4-FFF2-40B4-BE49-F238E27FC236}">
                <a16:creationId xmlns:a16="http://schemas.microsoft.com/office/drawing/2014/main" id="{14994145-8B91-CF4E-BC89-31C3CF6F5675}"/>
              </a:ext>
            </a:extLst>
          </p:cNvPr>
          <p:cNvSpPr>
            <a:spLocks noGrp="1"/>
          </p:cNvSpPr>
          <p:nvPr>
            <p:ph type="pic" idx="13"/>
          </p:nvPr>
        </p:nvSpPr>
        <p:spPr>
          <a:xfrm>
            <a:off x="6096000" y="1093788"/>
            <a:ext cx="6096000" cy="5143500"/>
          </a:xfrm>
          <a:pattFill prst="pct25">
            <a:fgClr>
              <a:schemeClr val="bg1">
                <a:lumMod val="85000"/>
              </a:schemeClr>
            </a:fgClr>
            <a:bgClr>
              <a:schemeClr val="bg1"/>
            </a:bgClr>
          </a:pattFill>
        </p:spPr>
        <p:txBody>
          <a:bodyPr anchor="ctr"/>
          <a:lstStyle>
            <a:lvl1pPr marL="0" indent="0" algn="ctr">
              <a:buNone/>
              <a:defRPr sz="12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Tree>
    <p:extLst>
      <p:ext uri="{BB962C8B-B14F-4D97-AF65-F5344CB8AC3E}">
        <p14:creationId xmlns:p14="http://schemas.microsoft.com/office/powerpoint/2010/main" val="43655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are tittel sor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235EB93-88B3-6D47-A629-2E1C1391743F}"/>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10944224" cy="868363"/>
          </a:xfrm>
          <a:noFill/>
        </p:spPr>
        <p:txBody>
          <a:bodyPr anchor="ctr"/>
          <a:lstStyle>
            <a:lvl1pPr>
              <a:defRPr sz="3200">
                <a:solidFill>
                  <a:schemeClr val="bg1"/>
                </a:solidFill>
              </a:defRPr>
            </a:lvl1pPr>
          </a:lstStyle>
          <a:p>
            <a:r>
              <a:rPr lang="nb-NO"/>
              <a:t>Klikk for å redigere tittelstil</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lvl1pPr>
              <a:defRPr>
                <a:solidFill>
                  <a:schemeClr val="bg1"/>
                </a:solidFill>
              </a:defRPr>
            </a:lvl1pPr>
          </a:lstStyle>
          <a:p>
            <a:fld id="{002CAA61-8483-6A40-BA36-FB129DE01873}" type="datetime1">
              <a:rPr lang="nb-NO" smtClean="0"/>
              <a:t>28.09.2022</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lvl1pPr>
              <a:defRPr>
                <a:solidFill>
                  <a:schemeClr val="bg1"/>
                </a:solidFill>
              </a:defRPr>
            </a:lvl1p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9" name="Bilde 8">
            <a:extLst>
              <a:ext uri="{FF2B5EF4-FFF2-40B4-BE49-F238E27FC236}">
                <a16:creationId xmlns:a16="http://schemas.microsoft.com/office/drawing/2014/main" id="{773C8BD8-1C69-B94C-9C7A-D01537BABA67}"/>
              </a:ext>
            </a:extLst>
          </p:cNvPr>
          <p:cNvPicPr>
            <a:picLocks noChangeAspect="1"/>
          </p:cNvPicPr>
          <p:nvPr/>
        </p:nvPicPr>
        <p:blipFill rotWithShape="1">
          <a:blip r:embed="rId2"/>
          <a:srcRect r="85769"/>
          <a:stretch/>
        </p:blipFill>
        <p:spPr>
          <a:xfrm>
            <a:off x="637111" y="6354761"/>
            <a:ext cx="285020" cy="333792"/>
          </a:xfrm>
          <a:prstGeom prst="rect">
            <a:avLst/>
          </a:prstGeom>
        </p:spPr>
      </p:pic>
      <p:pic>
        <p:nvPicPr>
          <p:cNvPr id="10" name="Bilde 9">
            <a:extLst>
              <a:ext uri="{FF2B5EF4-FFF2-40B4-BE49-F238E27FC236}">
                <a16:creationId xmlns:a16="http://schemas.microsoft.com/office/drawing/2014/main" id="{8F1FD433-7E01-4C4F-AE0C-0AF02B2992C3}"/>
              </a:ext>
            </a:extLst>
          </p:cNvPr>
          <p:cNvPicPr>
            <a:picLocks noChangeAspect="1"/>
          </p:cNvPicPr>
          <p:nvPr/>
        </p:nvPicPr>
        <p:blipFill rotWithShape="1">
          <a:blip r:embed="rId3"/>
          <a:srcRect l="14257"/>
          <a:stretch/>
        </p:blipFill>
        <p:spPr>
          <a:xfrm>
            <a:off x="922129" y="6354761"/>
            <a:ext cx="1717213" cy="333792"/>
          </a:xfrm>
          <a:prstGeom prst="rect">
            <a:avLst/>
          </a:prstGeom>
        </p:spPr>
      </p:pic>
    </p:spTree>
    <p:extLst>
      <p:ext uri="{BB962C8B-B14F-4D97-AF65-F5344CB8AC3E}">
        <p14:creationId xmlns:p14="http://schemas.microsoft.com/office/powerpoint/2010/main" val="60933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66A3D0F3-9AFC-EC44-982D-1FEBDB4A62A8}"/>
              </a:ext>
            </a:extLst>
          </p:cNvPr>
          <p:cNvSpPr>
            <a:spLocks noGrp="1"/>
          </p:cNvSpPr>
          <p:nvPr>
            <p:ph type="dt" sz="half" idx="10"/>
          </p:nvPr>
        </p:nvSpPr>
        <p:spPr/>
        <p:txBody>
          <a:bodyPr/>
          <a:lstStyle/>
          <a:p>
            <a:fld id="{FB00A347-3E81-5043-AB2C-570E496480F1}" type="datetime1">
              <a:rPr lang="nb-NO" smtClean="0"/>
              <a:t>28.09.2022</a:t>
            </a:fld>
            <a:endParaRPr lang="nb-NO"/>
          </a:p>
        </p:txBody>
      </p:sp>
      <p:sp>
        <p:nvSpPr>
          <p:cNvPr id="3" name="Plassholder for bunntekst 2">
            <a:extLst>
              <a:ext uri="{FF2B5EF4-FFF2-40B4-BE49-F238E27FC236}">
                <a16:creationId xmlns:a16="http://schemas.microsoft.com/office/drawing/2014/main" id="{805C4255-99DD-814C-A9AD-3F510292E130}"/>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0D5D13A-1C4D-754C-9ABB-8C68651007C6}"/>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33842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60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tellysbilde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C08CBCE2-CDEC-5E4A-8C98-F125190FEF95}" type="datetime1">
              <a:rPr lang="nb-NO" smtClean="0"/>
              <a:t>28.09.2022</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5" name="Bilde 14">
            <a:extLst>
              <a:ext uri="{FF2B5EF4-FFF2-40B4-BE49-F238E27FC236}">
                <a16:creationId xmlns:a16="http://schemas.microsoft.com/office/drawing/2014/main" id="{D13F7309-045F-E94D-9CF4-3CD524E6AA7E}"/>
              </a:ext>
            </a:extLst>
          </p:cNvPr>
          <p:cNvPicPr>
            <a:picLocks noChangeAspect="1"/>
          </p:cNvPicPr>
          <p:nvPr/>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33150638-BDEA-D943-9B94-1DAD8D1F4BBE}"/>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p>
        </p:txBody>
      </p:sp>
      <p:sp>
        <p:nvSpPr>
          <p:cNvPr id="10" name="Undertittel 2">
            <a:extLst>
              <a:ext uri="{FF2B5EF4-FFF2-40B4-BE49-F238E27FC236}">
                <a16:creationId xmlns:a16="http://schemas.microsoft.com/office/drawing/2014/main" id="{4B490713-A5E9-B142-B383-F0DD11F0D385}"/>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3" name="Plassholder for tekst 6">
            <a:extLst>
              <a:ext uri="{FF2B5EF4-FFF2-40B4-BE49-F238E27FC236}">
                <a16:creationId xmlns:a16="http://schemas.microsoft.com/office/drawing/2014/main" id="{E5625621-DC74-CA44-9FC9-A4A0E427793D}"/>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a:t>Sett inn navn på avsender</a:t>
            </a:r>
          </a:p>
        </p:txBody>
      </p:sp>
    </p:spTree>
    <p:extLst>
      <p:ext uri="{BB962C8B-B14F-4D97-AF65-F5344CB8AC3E}">
        <p14:creationId xmlns:p14="http://schemas.microsoft.com/office/powerpoint/2010/main" val="295155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sor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05F0F483-C409-B044-AFFC-F8B179D4786E}"/>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bg1"/>
              </a:solidFill>
            </a:endParaRPr>
          </a:p>
        </p:txBody>
      </p:sp>
    </p:spTree>
    <p:extLst>
      <p:ext uri="{BB962C8B-B14F-4D97-AF65-F5344CB8AC3E}">
        <p14:creationId xmlns:p14="http://schemas.microsoft.com/office/powerpoint/2010/main" val="354364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iste side rø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F4CC2FA6-23BD-0E4F-A3AA-E7DFFF2B9C96}" type="datetime1">
              <a:rPr lang="nb-NO" smtClean="0"/>
              <a:t>28.09.2022</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a:t>Sett inn tekst </a:t>
            </a:r>
            <a:r>
              <a:rPr lang="nb-NO" noProof="0" err="1"/>
              <a:t>f.eks</a:t>
            </a:r>
            <a:r>
              <a:rPr lang="nb-NO" noProof="0"/>
              <a:t> takk for meg!</a:t>
            </a:r>
          </a:p>
        </p:txBody>
      </p:sp>
      <p:sp>
        <p:nvSpPr>
          <p:cNvPr id="12" name="Undertittel 2">
            <a:extLst>
              <a:ext uri="{FF2B5EF4-FFF2-40B4-BE49-F238E27FC236}">
                <a16:creationId xmlns:a16="http://schemas.microsoft.com/office/drawing/2014/main" id="{250C8E91-B07B-BE4C-BF87-F9F72D11F17E}"/>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p:nvPicPr>
        <p:blipFill>
          <a:blip r:embed="rId2"/>
          <a:stretch>
            <a:fillRect/>
          </a:stretch>
        </p:blipFill>
        <p:spPr>
          <a:xfrm>
            <a:off x="623888" y="822123"/>
            <a:ext cx="4101276" cy="683545"/>
          </a:xfrm>
          <a:prstGeom prst="rect">
            <a:avLst/>
          </a:prstGeom>
        </p:spPr>
      </p:pic>
      <p:pic>
        <p:nvPicPr>
          <p:cNvPr id="10" name="Grafikk 9">
            <a:extLst>
              <a:ext uri="{FF2B5EF4-FFF2-40B4-BE49-F238E27FC236}">
                <a16:creationId xmlns:a16="http://schemas.microsoft.com/office/drawing/2014/main" id="{418C3EE5-02DB-A843-8685-A7E3CB168F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16380" y="7477757"/>
            <a:ext cx="468351" cy="468351"/>
          </a:xfrm>
          <a:prstGeom prst="rect">
            <a:avLst/>
          </a:prstGeom>
        </p:spPr>
      </p:pic>
      <p:sp>
        <p:nvSpPr>
          <p:cNvPr id="18" name="Plassholder for innhold 2">
            <a:extLst>
              <a:ext uri="{FF2B5EF4-FFF2-40B4-BE49-F238E27FC236}">
                <a16:creationId xmlns:a16="http://schemas.microsoft.com/office/drawing/2014/main" id="{4E8B2218-8DAE-4EF7-8B6B-E3A7F52D82D3}"/>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a:t>Sett inn enhetens nettside</a:t>
            </a:r>
          </a:p>
        </p:txBody>
      </p:sp>
    </p:spTree>
    <p:extLst>
      <p:ext uri="{BB962C8B-B14F-4D97-AF65-F5344CB8AC3E}">
        <p14:creationId xmlns:p14="http://schemas.microsoft.com/office/powerpoint/2010/main" val="158049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iste side lilla">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3A08CD34-AC08-6442-B83D-86E2FC5C0A0B}" type="datetime1">
              <a:rPr lang="nb-NO" smtClean="0"/>
              <a:t>28.09.2022</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p:nvPicPr>
        <p:blipFill>
          <a:blip r:embed="rId2"/>
          <a:stretch>
            <a:fillRect/>
          </a:stretch>
        </p:blipFill>
        <p:spPr>
          <a:xfrm>
            <a:off x="623888" y="822123"/>
            <a:ext cx="4101276" cy="683545"/>
          </a:xfrm>
          <a:prstGeom prst="rect">
            <a:avLst/>
          </a:prstGeom>
        </p:spPr>
      </p:pic>
      <p:sp>
        <p:nvSpPr>
          <p:cNvPr id="20" name="Undertittel 2">
            <a:extLst>
              <a:ext uri="{FF2B5EF4-FFF2-40B4-BE49-F238E27FC236}">
                <a16:creationId xmlns:a16="http://schemas.microsoft.com/office/drawing/2014/main" id="{6E5DA0CA-E9CB-3349-B5A0-C88F270134E4}"/>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6" name="Plassholder for innhold 2">
            <a:extLst>
              <a:ext uri="{FF2B5EF4-FFF2-40B4-BE49-F238E27FC236}">
                <a16:creationId xmlns:a16="http://schemas.microsoft.com/office/drawing/2014/main" id="{3ACCE1F9-3AE7-4367-962F-FE1F8699D018}"/>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a:t>Sett inn enhetens nettside</a:t>
            </a:r>
          </a:p>
        </p:txBody>
      </p:sp>
    </p:spTree>
    <p:extLst>
      <p:ext uri="{BB962C8B-B14F-4D97-AF65-F5344CB8AC3E}">
        <p14:creationId xmlns:p14="http://schemas.microsoft.com/office/powerpoint/2010/main" val="378488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iste side gu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957E9185-59FC-564F-B555-5503B0667FCA}" type="datetime1">
              <a:rPr lang="nb-NO" smtClean="0"/>
              <a:t>28.09.2022</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p:nvPicPr>
        <p:blipFill>
          <a:blip r:embed="rId2"/>
          <a:stretch>
            <a:fillRect/>
          </a:stretch>
        </p:blipFill>
        <p:spPr>
          <a:xfrm>
            <a:off x="623888" y="822123"/>
            <a:ext cx="4101276" cy="683545"/>
          </a:xfrm>
          <a:prstGeom prst="rect">
            <a:avLst/>
          </a:prstGeom>
        </p:spPr>
      </p:pic>
      <p:sp>
        <p:nvSpPr>
          <p:cNvPr id="10" name="Undertittel 2">
            <a:extLst>
              <a:ext uri="{FF2B5EF4-FFF2-40B4-BE49-F238E27FC236}">
                <a16:creationId xmlns:a16="http://schemas.microsoft.com/office/drawing/2014/main" id="{19BDFB95-9F63-C844-A22A-2F308C5C6C97}"/>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3" name="Plassholder for innhold 2">
            <a:extLst>
              <a:ext uri="{FF2B5EF4-FFF2-40B4-BE49-F238E27FC236}">
                <a16:creationId xmlns:a16="http://schemas.microsoft.com/office/drawing/2014/main" id="{51388652-918C-4D93-82AF-2C10A299F3C1}"/>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a:t>Sett inn enhetens nettside</a:t>
            </a:r>
          </a:p>
        </p:txBody>
      </p:sp>
    </p:spTree>
    <p:extLst>
      <p:ext uri="{BB962C8B-B14F-4D97-AF65-F5344CB8AC3E}">
        <p14:creationId xmlns:p14="http://schemas.microsoft.com/office/powerpoint/2010/main" val="412085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iste side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ECD2DCB2-8DC2-5E44-897B-F28A10D61BB6}" type="datetime1">
              <a:rPr lang="nb-NO" smtClean="0"/>
              <a:t>28.09.2022</a:t>
            </a:fld>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sp>
        <p:nvSpPr>
          <p:cNvPr id="11" name="Tittel 1">
            <a:extLst>
              <a:ext uri="{FF2B5EF4-FFF2-40B4-BE49-F238E27FC236}">
                <a16:creationId xmlns:a16="http://schemas.microsoft.com/office/drawing/2014/main" id="{202FA7AE-394A-514F-9E12-94A1FAA70C61}"/>
              </a:ext>
            </a:extLst>
          </p:cNvPr>
          <p:cNvSpPr>
            <a:spLocks noGrp="1"/>
          </p:cNvSpPr>
          <p:nvPr>
            <p:ph type="ctrTitle" hasCustomPrompt="1"/>
          </p:nvPr>
        </p:nvSpPr>
        <p:spPr>
          <a:xfrm>
            <a:off x="623888" y="2406191"/>
            <a:ext cx="10944224" cy="1022809"/>
          </a:xfrm>
        </p:spPr>
        <p:txBody>
          <a:bodyPr anchor="b">
            <a:noAutofit/>
          </a:bodyPr>
          <a:lstStyle>
            <a:lvl1pPr algn="l">
              <a:defRPr sz="2800">
                <a:solidFill>
                  <a:schemeClr val="bg1"/>
                </a:solidFill>
              </a:defRPr>
            </a:lvl1pPr>
          </a:lstStyle>
          <a:p>
            <a:r>
              <a:rPr lang="nb-NO" noProof="0"/>
              <a:t>Takk for meg!</a:t>
            </a:r>
          </a:p>
        </p:txBody>
      </p:sp>
      <p:pic>
        <p:nvPicPr>
          <p:cNvPr id="9" name="Bilde 8">
            <a:extLst>
              <a:ext uri="{FF2B5EF4-FFF2-40B4-BE49-F238E27FC236}">
                <a16:creationId xmlns:a16="http://schemas.microsoft.com/office/drawing/2014/main" id="{C889A61C-0330-D64F-8237-B170F821F069}"/>
              </a:ext>
            </a:extLst>
          </p:cNvPr>
          <p:cNvPicPr>
            <a:picLocks noChangeAspect="1"/>
          </p:cNvPicPr>
          <p:nvPr/>
        </p:nvPicPr>
        <p:blipFill>
          <a:blip r:embed="rId2"/>
          <a:stretch>
            <a:fillRect/>
          </a:stretch>
        </p:blipFill>
        <p:spPr>
          <a:xfrm>
            <a:off x="623888" y="822123"/>
            <a:ext cx="4101276" cy="683545"/>
          </a:xfrm>
          <a:prstGeom prst="rect">
            <a:avLst/>
          </a:prstGeom>
        </p:spPr>
      </p:pic>
      <p:sp>
        <p:nvSpPr>
          <p:cNvPr id="10" name="Undertittel 2">
            <a:extLst>
              <a:ext uri="{FF2B5EF4-FFF2-40B4-BE49-F238E27FC236}">
                <a16:creationId xmlns:a16="http://schemas.microsoft.com/office/drawing/2014/main" id="{43FECCB4-4595-4249-AC4B-CFB26F9EB1D6}"/>
              </a:ext>
            </a:extLst>
          </p:cNvPr>
          <p:cNvSpPr>
            <a:spLocks noGrp="1"/>
          </p:cNvSpPr>
          <p:nvPr>
            <p:ph type="subTitle" idx="1"/>
          </p:nvPr>
        </p:nvSpPr>
        <p:spPr>
          <a:xfrm>
            <a:off x="623888" y="3602039"/>
            <a:ext cx="10944224" cy="1006440"/>
          </a:xfrm>
        </p:spPr>
        <p:txBody>
          <a:bodyPr>
            <a:no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21" name="Plassholder for innhold 2">
            <a:extLst>
              <a:ext uri="{FF2B5EF4-FFF2-40B4-BE49-F238E27FC236}">
                <a16:creationId xmlns:a16="http://schemas.microsoft.com/office/drawing/2014/main" id="{15FB502D-6EDF-47F0-B2F7-46DF6AA2C448}"/>
              </a:ext>
            </a:extLst>
          </p:cNvPr>
          <p:cNvSpPr>
            <a:spLocks noGrp="1"/>
          </p:cNvSpPr>
          <p:nvPr>
            <p:ph sz="quarter" idx="13" hasCustomPrompt="1"/>
          </p:nvPr>
        </p:nvSpPr>
        <p:spPr>
          <a:xfrm>
            <a:off x="6364585" y="5835191"/>
            <a:ext cx="5203527" cy="266850"/>
          </a:xfrm>
        </p:spPr>
        <p:txBody>
          <a:bodyPr/>
          <a:lstStyle>
            <a:lvl1pPr marL="0" indent="0" algn="r">
              <a:buNone/>
              <a:defRPr sz="1600" b="1">
                <a:solidFill>
                  <a:schemeClr val="bg1"/>
                </a:solidFill>
              </a:defRPr>
            </a:lvl1pPr>
          </a:lstStyle>
          <a:p>
            <a:pPr lvl="0"/>
            <a:r>
              <a:rPr lang="nb-NO"/>
              <a:t>Sett inn enhetens nettside</a:t>
            </a:r>
          </a:p>
        </p:txBody>
      </p:sp>
    </p:spTree>
    <p:extLst>
      <p:ext uri="{BB962C8B-B14F-4D97-AF65-F5344CB8AC3E}">
        <p14:creationId xmlns:p14="http://schemas.microsoft.com/office/powerpoint/2010/main" val="145128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Skilleark gu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707A0E4E-754C-5E4A-8C53-243A384D4282}" type="datetime1">
              <a:rPr lang="nb-NO" smtClean="0"/>
              <a:t>28.09.2022</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06465D10-5B34-C44E-ACE2-FB1EDC81E34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11034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CF8149C-6ABB-094A-942D-DC7E2592119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CFC7C18-28E9-EA49-B8B5-996683F5DE3C}"/>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42B2836-1886-C648-BD39-A06391ACD483}"/>
              </a:ext>
            </a:extLst>
          </p:cNvPr>
          <p:cNvSpPr>
            <a:spLocks noGrp="1"/>
          </p:cNvSpPr>
          <p:nvPr>
            <p:ph type="dt" sz="half" idx="10"/>
          </p:nvPr>
        </p:nvSpPr>
        <p:spPr/>
        <p:txBody>
          <a:bodyPr/>
          <a:lstStyle/>
          <a:p>
            <a:fld id="{164F8536-0BE2-2E4B-A8A8-DB84D1FEAC6C}" type="datetime1">
              <a:rPr lang="nb-NO" smtClean="0"/>
              <a:t>28.09.2022</a:t>
            </a:fld>
            <a:endParaRPr lang="nb-NO"/>
          </a:p>
        </p:txBody>
      </p:sp>
      <p:sp>
        <p:nvSpPr>
          <p:cNvPr id="5" name="Plassholder for bunntekst 4">
            <a:extLst>
              <a:ext uri="{FF2B5EF4-FFF2-40B4-BE49-F238E27FC236}">
                <a16:creationId xmlns:a16="http://schemas.microsoft.com/office/drawing/2014/main" id="{A4189A9F-2D9D-8347-96F8-7D734AACD5E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22625B4-F61F-2342-BC1B-0CECF449F420}"/>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316936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7BC2C0A-E745-8A46-8FF0-5134C386A534}"/>
              </a:ext>
            </a:extLst>
          </p:cNvPr>
          <p:cNvSpPr>
            <a:spLocks noGrp="1"/>
          </p:cNvSpPr>
          <p:nvPr>
            <p:ph type="title"/>
          </p:nvPr>
        </p:nvSpPr>
        <p:spPr>
          <a:xfrm>
            <a:off x="623888" y="225425"/>
            <a:ext cx="5292725" cy="868363"/>
          </a:xfrm>
        </p:spPr>
        <p:txBody>
          <a:bodyPr anchor="ctr"/>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21E4D8B-A8E5-F246-BF18-D6EC415A71BD}"/>
              </a:ext>
            </a:extLst>
          </p:cNvPr>
          <p:cNvSpPr>
            <a:spLocks noGrp="1"/>
          </p:cNvSpPr>
          <p:nvPr>
            <p:ph type="pic" idx="1"/>
          </p:nvPr>
        </p:nvSpPr>
        <p:spPr>
          <a:xfrm>
            <a:off x="6275388" y="0"/>
            <a:ext cx="5916612" cy="6858000"/>
          </a:xfrm>
          <a:pattFill prst="pct25">
            <a:fgClr>
              <a:schemeClr val="bg1">
                <a:lumMod val="85000"/>
              </a:schemeClr>
            </a:fgClr>
            <a:bgClr>
              <a:schemeClr val="bg1"/>
            </a:bgClr>
          </a:pattFill>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a:extLst>
              <a:ext uri="{FF2B5EF4-FFF2-40B4-BE49-F238E27FC236}">
                <a16:creationId xmlns:a16="http://schemas.microsoft.com/office/drawing/2014/main" id="{31B42287-BE59-A645-A7D7-BF591658194D}"/>
              </a:ext>
            </a:extLst>
          </p:cNvPr>
          <p:cNvSpPr>
            <a:spLocks noGrp="1"/>
          </p:cNvSpPr>
          <p:nvPr>
            <p:ph type="body" sz="half" idx="2"/>
          </p:nvPr>
        </p:nvSpPr>
        <p:spPr>
          <a:xfrm>
            <a:off x="623888" y="1385887"/>
            <a:ext cx="5292725" cy="4851399"/>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5F2D47E-B89B-F842-B16D-C681196177F5}"/>
              </a:ext>
            </a:extLst>
          </p:cNvPr>
          <p:cNvSpPr>
            <a:spLocks noGrp="1"/>
          </p:cNvSpPr>
          <p:nvPr>
            <p:ph type="dt" sz="half" idx="10"/>
          </p:nvPr>
        </p:nvSpPr>
        <p:spPr/>
        <p:txBody>
          <a:bodyPr/>
          <a:lstStyle/>
          <a:p>
            <a:fld id="{7511C53C-C25E-8E48-B7FA-A6089A808DA3}" type="datetime1">
              <a:rPr lang="nb-NO" smtClean="0"/>
              <a:t>28.09.2022</a:t>
            </a:fld>
            <a:endParaRPr lang="nb-NO"/>
          </a:p>
        </p:txBody>
      </p:sp>
      <p:sp>
        <p:nvSpPr>
          <p:cNvPr id="6" name="Plassholder for bunntekst 5">
            <a:extLst>
              <a:ext uri="{FF2B5EF4-FFF2-40B4-BE49-F238E27FC236}">
                <a16:creationId xmlns:a16="http://schemas.microsoft.com/office/drawing/2014/main" id="{70755696-5F05-2D47-8804-623906E68AF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F248C54-1722-034A-9777-ACFAFB26952D}"/>
              </a:ext>
            </a:extLst>
          </p:cNvPr>
          <p:cNvSpPr>
            <a:spLocks noGrp="1"/>
          </p:cNvSpPr>
          <p:nvPr>
            <p:ph type="sldNum" sz="quarter" idx="12"/>
          </p:nvPr>
        </p:nvSpPr>
        <p:spPr/>
        <p:txBody>
          <a:bodyPr/>
          <a:lstStyle/>
          <a:p>
            <a:fld id="{46765B28-40BF-0A46-BB8F-30D004035CD9}" type="slidenum">
              <a:rPr lang="nb-NO" smtClean="0"/>
              <a:t>‹#›</a:t>
            </a:fld>
            <a:endParaRPr lang="nb-NO"/>
          </a:p>
        </p:txBody>
      </p:sp>
    </p:spTree>
    <p:extLst>
      <p:ext uri="{BB962C8B-B14F-4D97-AF65-F5344CB8AC3E}">
        <p14:creationId xmlns:p14="http://schemas.microsoft.com/office/powerpoint/2010/main" val="283919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tellysbilde 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8677268F-F4F9-784E-BF23-EA1CACFD53E7}" type="datetime1">
              <a:rPr lang="nb-NO" smtClean="0"/>
              <a:t>28.09.2022</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5" name="Bilde 14">
            <a:extLst>
              <a:ext uri="{FF2B5EF4-FFF2-40B4-BE49-F238E27FC236}">
                <a16:creationId xmlns:a16="http://schemas.microsoft.com/office/drawing/2014/main" id="{6010F5F7-7450-E841-9579-58F69AF094E8}"/>
              </a:ext>
            </a:extLst>
          </p:cNvPr>
          <p:cNvPicPr>
            <a:picLocks noChangeAspect="1"/>
          </p:cNvPicPr>
          <p:nvPr/>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0BBFE621-FDA3-9A4B-9872-BA22295708AE}"/>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p>
        </p:txBody>
      </p:sp>
      <p:sp>
        <p:nvSpPr>
          <p:cNvPr id="10" name="Undertittel 2">
            <a:extLst>
              <a:ext uri="{FF2B5EF4-FFF2-40B4-BE49-F238E27FC236}">
                <a16:creationId xmlns:a16="http://schemas.microsoft.com/office/drawing/2014/main" id="{A001A0F5-F2B1-984B-81DC-C18544C0646E}"/>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3" name="Plassholder for tekst 6">
            <a:extLst>
              <a:ext uri="{FF2B5EF4-FFF2-40B4-BE49-F238E27FC236}">
                <a16:creationId xmlns:a16="http://schemas.microsoft.com/office/drawing/2014/main" id="{CEC0B5B0-1EE0-554E-B0FC-46F791948E65}"/>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a:t>Sett inn navn på avsender</a:t>
            </a:r>
          </a:p>
        </p:txBody>
      </p:sp>
    </p:spTree>
    <p:extLst>
      <p:ext uri="{BB962C8B-B14F-4D97-AF65-F5344CB8AC3E}">
        <p14:creationId xmlns:p14="http://schemas.microsoft.com/office/powerpoint/2010/main" val="89083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tellysbilde gull">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588DDD09-1A4B-B44C-B8FC-600683AEB2D7}"/>
              </a:ext>
            </a:extLst>
          </p:cNvPr>
          <p:cNvSpPr/>
          <p:nvPr/>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sp>
        <p:nvSpPr>
          <p:cNvPr id="4" name="Plassholder for dato 3">
            <a:extLst>
              <a:ext uri="{FF2B5EF4-FFF2-40B4-BE49-F238E27FC236}">
                <a16:creationId xmlns:a16="http://schemas.microsoft.com/office/drawing/2014/main" id="{753E37AF-FDF2-574D-8BED-7844B01C7E2E}"/>
              </a:ext>
            </a:extLst>
          </p:cNvPr>
          <p:cNvSpPr>
            <a:spLocks noGrp="1"/>
          </p:cNvSpPr>
          <p:nvPr>
            <p:ph type="dt" sz="half" idx="10"/>
          </p:nvPr>
        </p:nvSpPr>
        <p:spPr/>
        <p:txBody>
          <a:bodyPr/>
          <a:lstStyle>
            <a:lvl1pPr>
              <a:defRPr sz="900">
                <a:solidFill>
                  <a:schemeClr val="bg1"/>
                </a:solidFill>
              </a:defRPr>
            </a:lvl1pPr>
          </a:lstStyle>
          <a:p>
            <a:fld id="{4D989A85-7F6E-E044-B7F8-167AD93A93BB}" type="datetime1">
              <a:rPr lang="nb-NO" smtClean="0"/>
              <a:t>28.09.2022</a:t>
            </a:fld>
            <a:endParaRPr lang="nb-NO"/>
          </a:p>
        </p:txBody>
      </p:sp>
      <p:sp>
        <p:nvSpPr>
          <p:cNvPr id="5" name="Plassholder for bunntekst 4">
            <a:extLst>
              <a:ext uri="{FF2B5EF4-FFF2-40B4-BE49-F238E27FC236}">
                <a16:creationId xmlns:a16="http://schemas.microsoft.com/office/drawing/2014/main" id="{87F01347-EC45-3B4E-94CF-99D6430B071C}"/>
              </a:ext>
            </a:extLst>
          </p:cNvPr>
          <p:cNvSpPr>
            <a:spLocks noGrp="1"/>
          </p:cNvSpPr>
          <p:nvPr>
            <p:ph type="ftr" sz="quarter" idx="11"/>
          </p:nvPr>
        </p:nvSpPr>
        <p:spPr/>
        <p:txBody>
          <a:bodyPr/>
          <a:lstStyle>
            <a:lvl1pPr>
              <a:defRPr sz="900">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260B3B69-4437-C64D-8F04-923239067790}"/>
              </a:ext>
            </a:extLst>
          </p:cNvPr>
          <p:cNvSpPr>
            <a:spLocks noGrp="1"/>
          </p:cNvSpPr>
          <p:nvPr>
            <p:ph type="sldNum" sz="quarter" idx="12"/>
          </p:nvPr>
        </p:nvSpPr>
        <p:spPr/>
        <p:txBody>
          <a:bodyPr/>
          <a:lstStyle>
            <a:lvl1pPr>
              <a:defRPr sz="900">
                <a:solidFill>
                  <a:schemeClr val="bg1"/>
                </a:solidFill>
              </a:defRPr>
            </a:lvl1pPr>
          </a:lstStyle>
          <a:p>
            <a:fld id="{46765B28-40BF-0A46-BB8F-30D004035CD9}" type="slidenum">
              <a:rPr lang="nb-NO" smtClean="0"/>
              <a:pPr/>
              <a:t>‹#›</a:t>
            </a:fld>
            <a:endParaRPr lang="nb-NO"/>
          </a:p>
        </p:txBody>
      </p:sp>
      <p:pic>
        <p:nvPicPr>
          <p:cNvPr id="18" name="Bilde 17">
            <a:extLst>
              <a:ext uri="{FF2B5EF4-FFF2-40B4-BE49-F238E27FC236}">
                <a16:creationId xmlns:a16="http://schemas.microsoft.com/office/drawing/2014/main" id="{9DA3D8BF-A151-3548-AE95-2BC2EFE2BCCB}"/>
              </a:ext>
            </a:extLst>
          </p:cNvPr>
          <p:cNvPicPr>
            <a:picLocks noChangeAspect="1"/>
          </p:cNvPicPr>
          <p:nvPr/>
        </p:nvPicPr>
        <p:blipFill>
          <a:blip r:embed="rId2"/>
          <a:srcRect/>
          <a:stretch/>
        </p:blipFill>
        <p:spPr>
          <a:xfrm>
            <a:off x="4338487" y="815745"/>
            <a:ext cx="3515024" cy="1204586"/>
          </a:xfrm>
          <a:prstGeom prst="rect">
            <a:avLst/>
          </a:prstGeom>
        </p:spPr>
      </p:pic>
      <p:sp>
        <p:nvSpPr>
          <p:cNvPr id="9" name="Tittel 1">
            <a:extLst>
              <a:ext uri="{FF2B5EF4-FFF2-40B4-BE49-F238E27FC236}">
                <a16:creationId xmlns:a16="http://schemas.microsoft.com/office/drawing/2014/main" id="{2CD06575-6B5A-A04E-B329-1D0AD6A25DA0}"/>
              </a:ext>
            </a:extLst>
          </p:cNvPr>
          <p:cNvSpPr>
            <a:spLocks noGrp="1"/>
          </p:cNvSpPr>
          <p:nvPr>
            <p:ph type="ctrTitle"/>
          </p:nvPr>
        </p:nvSpPr>
        <p:spPr>
          <a:xfrm>
            <a:off x="623888" y="2653904"/>
            <a:ext cx="10944224" cy="883642"/>
          </a:xfrm>
        </p:spPr>
        <p:txBody>
          <a:bodyPr anchor="b">
            <a:noAutofit/>
          </a:bodyPr>
          <a:lstStyle>
            <a:lvl1pPr algn="ctr">
              <a:defRPr sz="4000">
                <a:solidFill>
                  <a:schemeClr val="bg1"/>
                </a:solidFill>
              </a:defRPr>
            </a:lvl1pPr>
          </a:lstStyle>
          <a:p>
            <a:r>
              <a:rPr lang="nb-NO" noProof="0"/>
              <a:t>Klikk for å redigere tittelstil</a:t>
            </a:r>
          </a:p>
        </p:txBody>
      </p:sp>
      <p:sp>
        <p:nvSpPr>
          <p:cNvPr id="10" name="Undertittel 2">
            <a:extLst>
              <a:ext uri="{FF2B5EF4-FFF2-40B4-BE49-F238E27FC236}">
                <a16:creationId xmlns:a16="http://schemas.microsoft.com/office/drawing/2014/main" id="{D4B1805F-2AE6-8E4B-A44F-BD67998C17D8}"/>
              </a:ext>
            </a:extLst>
          </p:cNvPr>
          <p:cNvSpPr>
            <a:spLocks noGrp="1"/>
          </p:cNvSpPr>
          <p:nvPr>
            <p:ph type="subTitle" idx="1"/>
          </p:nvPr>
        </p:nvSpPr>
        <p:spPr>
          <a:xfrm>
            <a:off x="623888" y="3710584"/>
            <a:ext cx="10944224" cy="2347316"/>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noProof="0"/>
              <a:t>Klikk for å redigere undertittelstil i malen</a:t>
            </a:r>
          </a:p>
        </p:txBody>
      </p:sp>
      <p:sp>
        <p:nvSpPr>
          <p:cNvPr id="11" name="Plassholder for tekst 6">
            <a:extLst>
              <a:ext uri="{FF2B5EF4-FFF2-40B4-BE49-F238E27FC236}">
                <a16:creationId xmlns:a16="http://schemas.microsoft.com/office/drawing/2014/main" id="{A75FA386-D78A-5341-8214-AF27F9AFD43A}"/>
              </a:ext>
            </a:extLst>
          </p:cNvPr>
          <p:cNvSpPr>
            <a:spLocks noGrp="1"/>
          </p:cNvSpPr>
          <p:nvPr>
            <p:ph type="body" sz="quarter" idx="13" hasCustomPrompt="1"/>
          </p:nvPr>
        </p:nvSpPr>
        <p:spPr>
          <a:xfrm>
            <a:off x="623888" y="2128878"/>
            <a:ext cx="10944224" cy="416480"/>
          </a:xfrm>
        </p:spPr>
        <p:txBody>
          <a:bodyPr/>
          <a:lstStyle>
            <a:lvl1pPr marL="0" indent="0" algn="ctr">
              <a:buNone/>
              <a:defRPr sz="2100">
                <a:solidFill>
                  <a:schemeClr val="bg1"/>
                </a:solidFill>
              </a:defRPr>
            </a:lvl1pPr>
          </a:lstStyle>
          <a:p>
            <a:pPr lvl="0"/>
            <a:r>
              <a:rPr lang="nb-NO"/>
              <a:t>Sett inn navn på avsender</a:t>
            </a:r>
          </a:p>
        </p:txBody>
      </p:sp>
    </p:spTree>
    <p:extLst>
      <p:ext uri="{BB962C8B-B14F-4D97-AF65-F5344CB8AC3E}">
        <p14:creationId xmlns:p14="http://schemas.microsoft.com/office/powerpoint/2010/main" val="2445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killeark rø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8CDF487B-8477-2149-9AA3-98E65B249604}" type="datetime1">
              <a:rPr lang="nb-NO" smtClean="0"/>
              <a:t>28.09.2022</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4" name="Bilde 13">
            <a:extLst>
              <a:ext uri="{FF2B5EF4-FFF2-40B4-BE49-F238E27FC236}">
                <a16:creationId xmlns:a16="http://schemas.microsoft.com/office/drawing/2014/main" id="{D4821732-F8CE-5E41-A05E-0383AF6432D5}"/>
              </a:ext>
            </a:extLst>
          </p:cNvPr>
          <p:cNvPicPr>
            <a:picLocks noChangeAspect="1"/>
          </p:cNvPicPr>
          <p:nvPr/>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72563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killeark lill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30F6B007-F089-1E47-A029-515775F38509}" type="datetime1">
              <a:rPr lang="nb-NO" smtClean="0"/>
              <a:t>28.09.2022</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90C3DA65-107B-F341-8FB9-ECB05EB2D78B}"/>
              </a:ext>
            </a:extLst>
          </p:cNvPr>
          <p:cNvPicPr>
            <a:picLocks noChangeAspect="1"/>
          </p:cNvPicPr>
          <p:nvPr/>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73255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killeark grønn">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2C8F06A8-7708-F449-BBEB-8D82008CCD6B}" type="datetime1">
              <a:rPr lang="nb-NO" smtClean="0"/>
              <a:t>28.09.2022</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4A80ACD1-D8B9-7445-943A-E7FA7384731C}"/>
              </a:ext>
            </a:extLst>
          </p:cNvPr>
          <p:cNvPicPr>
            <a:picLocks noChangeAspect="1"/>
          </p:cNvPicPr>
          <p:nvPr/>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285570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killeark gull">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60A8FDB-2887-6349-BEE2-B4F07D2C80C7}"/>
              </a:ext>
            </a:extLst>
          </p:cNvPr>
          <p:cNvSpPr/>
          <p:nvPr/>
        </p:nvSpPr>
        <p:spPr>
          <a:xfrm>
            <a:off x="0" y="0"/>
            <a:ext cx="1219200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noProof="0">
              <a:solidFill>
                <a:schemeClr val="bg1"/>
              </a:solidFill>
            </a:endParaRPr>
          </a:p>
        </p:txBody>
      </p:sp>
      <p:pic>
        <p:nvPicPr>
          <p:cNvPr id="8" name="Grafikk 7">
            <a:extLst>
              <a:ext uri="{FF2B5EF4-FFF2-40B4-BE49-F238E27FC236}">
                <a16:creationId xmlns:a16="http://schemas.microsoft.com/office/drawing/2014/main" id="{2C3E5949-891A-984F-BA2C-C3FC864901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2130" y="0"/>
            <a:ext cx="10347739" cy="6858000"/>
          </a:xfrm>
          <a:prstGeom prst="rect">
            <a:avLst/>
          </a:prstGeom>
        </p:spPr>
      </p:pic>
      <p:sp>
        <p:nvSpPr>
          <p:cNvPr id="2" name="Tittel 1">
            <a:extLst>
              <a:ext uri="{FF2B5EF4-FFF2-40B4-BE49-F238E27FC236}">
                <a16:creationId xmlns:a16="http://schemas.microsoft.com/office/drawing/2014/main" id="{C07B8BA0-E932-2740-A18E-E5F9F0F97D13}"/>
              </a:ext>
            </a:extLst>
          </p:cNvPr>
          <p:cNvSpPr>
            <a:spLocks noGrp="1"/>
          </p:cNvSpPr>
          <p:nvPr>
            <p:ph type="title"/>
          </p:nvPr>
        </p:nvSpPr>
        <p:spPr>
          <a:xfrm>
            <a:off x="623888" y="1089026"/>
            <a:ext cx="10944224" cy="2420938"/>
          </a:xfrm>
        </p:spPr>
        <p:txBody>
          <a:bodyPr anchor="b"/>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74C4035B-E535-AD4F-A272-94ED280C59D0}"/>
              </a:ext>
            </a:extLst>
          </p:cNvPr>
          <p:cNvSpPr>
            <a:spLocks noGrp="1"/>
          </p:cNvSpPr>
          <p:nvPr>
            <p:ph type="body" idx="1"/>
          </p:nvPr>
        </p:nvSpPr>
        <p:spPr>
          <a:xfrm>
            <a:off x="623888" y="3602039"/>
            <a:ext cx="10944225" cy="245586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47C6DBD-E3C9-BD4E-B8F2-DC9E03390E0E}"/>
              </a:ext>
            </a:extLst>
          </p:cNvPr>
          <p:cNvSpPr>
            <a:spLocks noGrp="1"/>
          </p:cNvSpPr>
          <p:nvPr>
            <p:ph type="dt" sz="half" idx="10"/>
          </p:nvPr>
        </p:nvSpPr>
        <p:spPr/>
        <p:txBody>
          <a:bodyPr/>
          <a:lstStyle>
            <a:lvl1pPr>
              <a:defRPr>
                <a:solidFill>
                  <a:schemeClr val="bg1"/>
                </a:solidFill>
              </a:defRPr>
            </a:lvl1pPr>
          </a:lstStyle>
          <a:p>
            <a:fld id="{707A0E4E-754C-5E4A-8C53-243A384D4282}" type="datetime1">
              <a:rPr lang="nb-NO" smtClean="0"/>
              <a:t>28.09.2022</a:t>
            </a:fld>
            <a:endParaRPr lang="nb-NO"/>
          </a:p>
        </p:txBody>
      </p:sp>
      <p:sp>
        <p:nvSpPr>
          <p:cNvPr id="5" name="Plassholder for bunntekst 4">
            <a:extLst>
              <a:ext uri="{FF2B5EF4-FFF2-40B4-BE49-F238E27FC236}">
                <a16:creationId xmlns:a16="http://schemas.microsoft.com/office/drawing/2014/main" id="{9FAC8708-DB85-C941-AD59-246DE270E6E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EB421687-6ABE-3D4A-A46A-E642F5048968}"/>
              </a:ext>
            </a:extLst>
          </p:cNvPr>
          <p:cNvSpPr>
            <a:spLocks noGrp="1"/>
          </p:cNvSpPr>
          <p:nvPr>
            <p:ph type="sldNum" sz="quarter" idx="12"/>
          </p:nvPr>
        </p:nvSpPr>
        <p:spPr/>
        <p:txBody>
          <a:bodyPr/>
          <a:lstStyle>
            <a:lvl1pPr>
              <a:defRPr>
                <a:solidFill>
                  <a:schemeClr val="bg1"/>
                </a:solidFill>
              </a:defRPr>
            </a:lvl1pPr>
          </a:lstStyle>
          <a:p>
            <a:fld id="{46765B28-40BF-0A46-BB8F-30D004035CD9}" type="slidenum">
              <a:rPr lang="nb-NO" smtClean="0"/>
              <a:pPr/>
              <a:t>‹#›</a:t>
            </a:fld>
            <a:endParaRPr lang="nb-NO"/>
          </a:p>
        </p:txBody>
      </p:sp>
      <p:pic>
        <p:nvPicPr>
          <p:cNvPr id="12" name="Bilde 11">
            <a:extLst>
              <a:ext uri="{FF2B5EF4-FFF2-40B4-BE49-F238E27FC236}">
                <a16:creationId xmlns:a16="http://schemas.microsoft.com/office/drawing/2014/main" id="{06465D10-5B34-C44E-ACE2-FB1EDC81E34A}"/>
              </a:ext>
            </a:extLst>
          </p:cNvPr>
          <p:cNvPicPr>
            <a:picLocks noChangeAspect="1"/>
          </p:cNvPicPr>
          <p:nvPr/>
        </p:nvPicPr>
        <p:blipFill>
          <a:blip r:embed="rId4"/>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11034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2AF269B3-BEF0-E04A-9125-2E284FBAEC0D}"/>
              </a:ext>
            </a:extLst>
          </p:cNvPr>
          <p:cNvSpPr>
            <a:spLocks noGrp="1"/>
          </p:cNvSpPr>
          <p:nvPr>
            <p:ph type="title"/>
          </p:nvPr>
        </p:nvSpPr>
        <p:spPr>
          <a:xfrm>
            <a:off x="623887" y="225425"/>
            <a:ext cx="10944226" cy="863600"/>
          </a:xfrm>
          <a:prstGeom prst="rect">
            <a:avLst/>
          </a:prstGeom>
        </p:spPr>
        <p:txBody>
          <a:bodyPr vert="horz" lIns="0" tIns="0" rIns="0" bIns="0" rtlCol="0" anchor="ctr">
            <a:noAutofit/>
          </a:bodyPr>
          <a:lstStyle/>
          <a:p>
            <a:r>
              <a:rPr lang="nb-NO"/>
              <a:t>Klikk for å redigere tittelstil</a:t>
            </a:r>
          </a:p>
        </p:txBody>
      </p:sp>
      <p:sp>
        <p:nvSpPr>
          <p:cNvPr id="3" name="Plassholder for tekst 2">
            <a:extLst>
              <a:ext uri="{FF2B5EF4-FFF2-40B4-BE49-F238E27FC236}">
                <a16:creationId xmlns:a16="http://schemas.microsoft.com/office/drawing/2014/main" id="{1F69DAFA-A756-634F-8F62-44B8D41CDA0D}"/>
              </a:ext>
            </a:extLst>
          </p:cNvPr>
          <p:cNvSpPr>
            <a:spLocks noGrp="1"/>
          </p:cNvSpPr>
          <p:nvPr>
            <p:ph type="body" idx="1"/>
          </p:nvPr>
        </p:nvSpPr>
        <p:spPr>
          <a:xfrm>
            <a:off x="623887" y="1385888"/>
            <a:ext cx="10944226" cy="4672713"/>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C4F3F7C-A4AA-AF42-8F10-BE862A9EC933}"/>
              </a:ext>
            </a:extLst>
          </p:cNvPr>
          <p:cNvSpPr>
            <a:spLocks noGrp="1"/>
          </p:cNvSpPr>
          <p:nvPr>
            <p:ph type="dt" sz="half" idx="2"/>
          </p:nvPr>
        </p:nvSpPr>
        <p:spPr>
          <a:xfrm>
            <a:off x="10484745" y="6437935"/>
            <a:ext cx="1083367" cy="212492"/>
          </a:xfrm>
          <a:prstGeom prst="rect">
            <a:avLst/>
          </a:prstGeom>
        </p:spPr>
        <p:txBody>
          <a:bodyPr vert="horz" lIns="0" tIns="0" rIns="0" bIns="0" rtlCol="0" anchor="ctr">
            <a:noAutofit/>
          </a:bodyPr>
          <a:lstStyle>
            <a:lvl1pPr algn="r">
              <a:defRPr sz="900">
                <a:solidFill>
                  <a:schemeClr val="accent1">
                    <a:lumMod val="75000"/>
                  </a:schemeClr>
                </a:solidFill>
              </a:defRPr>
            </a:lvl1pPr>
          </a:lstStyle>
          <a:p>
            <a:fld id="{2655427F-18F2-AA41-8FD1-542CB7F8D202}" type="datetime1">
              <a:rPr lang="nb-NO" smtClean="0"/>
              <a:t>28.09.2022</a:t>
            </a:fld>
            <a:endParaRPr lang="nb-NO"/>
          </a:p>
        </p:txBody>
      </p:sp>
      <p:sp>
        <p:nvSpPr>
          <p:cNvPr id="5" name="Plassholder for bunntekst 4">
            <a:extLst>
              <a:ext uri="{FF2B5EF4-FFF2-40B4-BE49-F238E27FC236}">
                <a16:creationId xmlns:a16="http://schemas.microsoft.com/office/drawing/2014/main" id="{51138DA2-808A-6243-B616-8D29162A6CD2}"/>
              </a:ext>
            </a:extLst>
          </p:cNvPr>
          <p:cNvSpPr>
            <a:spLocks noGrp="1"/>
          </p:cNvSpPr>
          <p:nvPr>
            <p:ph type="ftr" sz="quarter" idx="3"/>
          </p:nvPr>
        </p:nvSpPr>
        <p:spPr>
          <a:xfrm>
            <a:off x="3078955" y="6437935"/>
            <a:ext cx="7321643" cy="212492"/>
          </a:xfrm>
          <a:prstGeom prst="rect">
            <a:avLst/>
          </a:prstGeom>
        </p:spPr>
        <p:txBody>
          <a:bodyPr vert="horz" lIns="0" tIns="0" rIns="0" bIns="0" rtlCol="0" anchor="ctr">
            <a:noAutofit/>
          </a:bodyPr>
          <a:lstStyle>
            <a:lvl1pPr algn="ctr">
              <a:defRPr sz="900">
                <a:solidFill>
                  <a:schemeClr val="accent1">
                    <a:lumMod val="75000"/>
                  </a:schemeClr>
                </a:solidFill>
              </a:defRPr>
            </a:lvl1pPr>
          </a:lstStyle>
          <a:p>
            <a:endParaRPr lang="nb-NO"/>
          </a:p>
        </p:txBody>
      </p:sp>
      <p:sp>
        <p:nvSpPr>
          <p:cNvPr id="6" name="Plassholder for lysbildenummer 5">
            <a:extLst>
              <a:ext uri="{FF2B5EF4-FFF2-40B4-BE49-F238E27FC236}">
                <a16:creationId xmlns:a16="http://schemas.microsoft.com/office/drawing/2014/main" id="{8F9FE079-08DB-8B42-A4AD-A254231BF7AA}"/>
              </a:ext>
            </a:extLst>
          </p:cNvPr>
          <p:cNvSpPr>
            <a:spLocks noGrp="1"/>
          </p:cNvSpPr>
          <p:nvPr>
            <p:ph type="sldNum" sz="quarter" idx="4"/>
          </p:nvPr>
        </p:nvSpPr>
        <p:spPr>
          <a:xfrm>
            <a:off x="11708957" y="6437935"/>
            <a:ext cx="347663" cy="212492"/>
          </a:xfrm>
          <a:prstGeom prst="rect">
            <a:avLst/>
          </a:prstGeom>
        </p:spPr>
        <p:txBody>
          <a:bodyPr vert="horz" lIns="0" tIns="0" rIns="0" bIns="0" rtlCol="0" anchor="ctr">
            <a:noAutofit/>
          </a:bodyPr>
          <a:lstStyle>
            <a:lvl1pPr algn="l">
              <a:defRPr sz="900">
                <a:solidFill>
                  <a:schemeClr val="accent1">
                    <a:lumMod val="75000"/>
                  </a:schemeClr>
                </a:solidFill>
              </a:defRPr>
            </a:lvl1pPr>
          </a:lstStyle>
          <a:p>
            <a:fld id="{46765B28-40BF-0A46-BB8F-30D004035CD9}" type="slidenum">
              <a:rPr lang="nb-NO" smtClean="0"/>
              <a:pPr/>
              <a:t>‹#›</a:t>
            </a:fld>
            <a:endParaRPr lang="nb-NO"/>
          </a:p>
        </p:txBody>
      </p:sp>
      <p:pic>
        <p:nvPicPr>
          <p:cNvPr id="15" name="Bilde 14">
            <a:extLst>
              <a:ext uri="{FF2B5EF4-FFF2-40B4-BE49-F238E27FC236}">
                <a16:creationId xmlns:a16="http://schemas.microsoft.com/office/drawing/2014/main" id="{609C2D23-5413-0C4E-90E8-570584B1AF6C}"/>
              </a:ext>
            </a:extLst>
          </p:cNvPr>
          <p:cNvPicPr>
            <a:picLocks noChangeAspect="1"/>
          </p:cNvPicPr>
          <p:nvPr/>
        </p:nvPicPr>
        <p:blipFill>
          <a:blip r:embed="rId36"/>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20200289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0" r:id="rId5"/>
    <p:sldLayoutId id="2147483651" r:id="rId6"/>
    <p:sldLayoutId id="2147483666" r:id="rId7"/>
    <p:sldLayoutId id="2147483667" r:id="rId8"/>
    <p:sldLayoutId id="2147483665" r:id="rId9"/>
    <p:sldLayoutId id="2147483650" r:id="rId10"/>
    <p:sldLayoutId id="2147483673" r:id="rId11"/>
    <p:sldLayoutId id="2147483674" r:id="rId12"/>
    <p:sldLayoutId id="2147483652" r:id="rId13"/>
    <p:sldLayoutId id="2147483653" r:id="rId14"/>
    <p:sldLayoutId id="2147483657" r:id="rId15"/>
    <p:sldLayoutId id="2147483656" r:id="rId16"/>
    <p:sldLayoutId id="2147483676" r:id="rId17"/>
    <p:sldLayoutId id="2147483677" r:id="rId18"/>
    <p:sldLayoutId id="2147483678" r:id="rId19"/>
    <p:sldLayoutId id="2147483679" r:id="rId20"/>
    <p:sldLayoutId id="2147483680" r:id="rId21"/>
    <p:sldLayoutId id="2147483654" r:id="rId22"/>
    <p:sldLayoutId id="2147483668" r:id="rId23"/>
    <p:sldLayoutId id="2147483671" r:id="rId24"/>
    <p:sldLayoutId id="2147483670" r:id="rId25"/>
    <p:sldLayoutId id="2147483669" r:id="rId26"/>
    <p:sldLayoutId id="2147483672" r:id="rId27"/>
    <p:sldLayoutId id="2147483655" r:id="rId28"/>
    <p:sldLayoutId id="2147483681" r:id="rId29"/>
    <p:sldLayoutId id="2147483682" r:id="rId30"/>
    <p:sldLayoutId id="2147483683" r:id="rId31"/>
    <p:sldLayoutId id="2147483684" r:id="rId32"/>
    <p:sldLayoutId id="2147483685" r:id="rId33"/>
    <p:sldLayoutId id="2147483686"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p15:clr>
            <a:srgbClr val="F26B43"/>
          </p15:clr>
        </p15:guide>
        <p15:guide id="2" pos="3840">
          <p15:clr>
            <a:srgbClr val="F26B43"/>
          </p15:clr>
        </p15:guide>
        <p15:guide id="3" pos="393">
          <p15:clr>
            <a:srgbClr val="F26B43"/>
          </p15:clr>
        </p15:guide>
        <p15:guide id="4" pos="7287">
          <p15:clr>
            <a:srgbClr val="F26B43"/>
          </p15:clr>
        </p15:guide>
        <p15:guide id="5" orient="horz" pos="3816">
          <p15:clr>
            <a:srgbClr val="F26B43"/>
          </p15:clr>
        </p15:guide>
        <p15:guide id="6" orient="horz" pos="4150">
          <p15:clr>
            <a:srgbClr val="F26B43"/>
          </p15:clr>
        </p15:guide>
        <p15:guide id="7" orient="horz" pos="873">
          <p15:clr>
            <a:srgbClr val="F26B43"/>
          </p15:clr>
        </p15:guide>
        <p15:guide id="8" orient="horz" pos="142">
          <p15:clr>
            <a:srgbClr val="F26B43"/>
          </p15:clr>
        </p15:guide>
        <p15:guide id="9" pos="3727">
          <p15:clr>
            <a:srgbClr val="F26B43"/>
          </p15:clr>
        </p15:guide>
        <p15:guide id="10" pos="3953">
          <p15:clr>
            <a:srgbClr val="F26B43"/>
          </p15:clr>
        </p15:guide>
        <p15:guide id="12" orient="horz" pos="689">
          <p15:clr>
            <a:srgbClr val="F26B43"/>
          </p15:clr>
        </p15:guide>
        <p15:guide id="13"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2AF269B3-BEF0-E04A-9125-2E284FBAEC0D}"/>
              </a:ext>
            </a:extLst>
          </p:cNvPr>
          <p:cNvSpPr>
            <a:spLocks noGrp="1"/>
          </p:cNvSpPr>
          <p:nvPr>
            <p:ph type="title"/>
          </p:nvPr>
        </p:nvSpPr>
        <p:spPr>
          <a:xfrm>
            <a:off x="623887" y="225425"/>
            <a:ext cx="10944226" cy="863600"/>
          </a:xfrm>
          <a:prstGeom prst="rect">
            <a:avLst/>
          </a:prstGeom>
        </p:spPr>
        <p:txBody>
          <a:bodyPr vert="horz" lIns="0" tIns="0" rIns="0" bIns="0" rtlCol="0" anchor="ctr">
            <a:noAutofit/>
          </a:bodyPr>
          <a:lstStyle/>
          <a:p>
            <a:r>
              <a:rPr lang="nb-NO"/>
              <a:t>Klikk for å redigere tittelstil</a:t>
            </a:r>
          </a:p>
        </p:txBody>
      </p:sp>
      <p:sp>
        <p:nvSpPr>
          <p:cNvPr id="3" name="Plassholder for tekst 2">
            <a:extLst>
              <a:ext uri="{FF2B5EF4-FFF2-40B4-BE49-F238E27FC236}">
                <a16:creationId xmlns:a16="http://schemas.microsoft.com/office/drawing/2014/main" id="{1F69DAFA-A756-634F-8F62-44B8D41CDA0D}"/>
              </a:ext>
            </a:extLst>
          </p:cNvPr>
          <p:cNvSpPr>
            <a:spLocks noGrp="1"/>
          </p:cNvSpPr>
          <p:nvPr>
            <p:ph type="body" idx="1"/>
          </p:nvPr>
        </p:nvSpPr>
        <p:spPr>
          <a:xfrm>
            <a:off x="623887" y="1385888"/>
            <a:ext cx="10944226" cy="4672713"/>
          </a:xfrm>
          <a:prstGeom prst="rect">
            <a:avLst/>
          </a:prstGeom>
        </p:spPr>
        <p:txBody>
          <a:bodyPr vert="horz" lIns="0" tIns="0" rIns="0" bIns="0" rtlCol="0">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C4F3F7C-A4AA-AF42-8F10-BE862A9EC933}"/>
              </a:ext>
            </a:extLst>
          </p:cNvPr>
          <p:cNvSpPr>
            <a:spLocks noGrp="1"/>
          </p:cNvSpPr>
          <p:nvPr>
            <p:ph type="dt" sz="half" idx="2"/>
          </p:nvPr>
        </p:nvSpPr>
        <p:spPr>
          <a:xfrm>
            <a:off x="10484745" y="6437935"/>
            <a:ext cx="1083367" cy="212492"/>
          </a:xfrm>
          <a:prstGeom prst="rect">
            <a:avLst/>
          </a:prstGeom>
        </p:spPr>
        <p:txBody>
          <a:bodyPr vert="horz" lIns="0" tIns="0" rIns="0" bIns="0" rtlCol="0" anchor="ctr">
            <a:noAutofit/>
          </a:bodyPr>
          <a:lstStyle>
            <a:lvl1pPr algn="r">
              <a:defRPr sz="900">
                <a:solidFill>
                  <a:schemeClr val="accent1">
                    <a:lumMod val="75000"/>
                  </a:schemeClr>
                </a:solidFill>
              </a:defRPr>
            </a:lvl1pPr>
          </a:lstStyle>
          <a:p>
            <a:fld id="{2655427F-18F2-AA41-8FD1-542CB7F8D202}" type="datetime1">
              <a:rPr lang="nb-NO" smtClean="0"/>
              <a:t>28.09.2022</a:t>
            </a:fld>
            <a:endParaRPr lang="nb-NO"/>
          </a:p>
        </p:txBody>
      </p:sp>
      <p:sp>
        <p:nvSpPr>
          <p:cNvPr id="5" name="Plassholder for bunntekst 4">
            <a:extLst>
              <a:ext uri="{FF2B5EF4-FFF2-40B4-BE49-F238E27FC236}">
                <a16:creationId xmlns:a16="http://schemas.microsoft.com/office/drawing/2014/main" id="{51138DA2-808A-6243-B616-8D29162A6CD2}"/>
              </a:ext>
            </a:extLst>
          </p:cNvPr>
          <p:cNvSpPr>
            <a:spLocks noGrp="1"/>
          </p:cNvSpPr>
          <p:nvPr>
            <p:ph type="ftr" sz="quarter" idx="3"/>
          </p:nvPr>
        </p:nvSpPr>
        <p:spPr>
          <a:xfrm>
            <a:off x="3078955" y="6437935"/>
            <a:ext cx="7321643" cy="212492"/>
          </a:xfrm>
          <a:prstGeom prst="rect">
            <a:avLst/>
          </a:prstGeom>
        </p:spPr>
        <p:txBody>
          <a:bodyPr vert="horz" lIns="0" tIns="0" rIns="0" bIns="0" rtlCol="0" anchor="ctr">
            <a:noAutofit/>
          </a:bodyPr>
          <a:lstStyle>
            <a:lvl1pPr algn="ctr">
              <a:defRPr sz="900">
                <a:solidFill>
                  <a:schemeClr val="accent1">
                    <a:lumMod val="75000"/>
                  </a:schemeClr>
                </a:solidFill>
              </a:defRPr>
            </a:lvl1pPr>
          </a:lstStyle>
          <a:p>
            <a:endParaRPr lang="nb-NO"/>
          </a:p>
        </p:txBody>
      </p:sp>
      <p:sp>
        <p:nvSpPr>
          <p:cNvPr id="6" name="Plassholder for lysbildenummer 5">
            <a:extLst>
              <a:ext uri="{FF2B5EF4-FFF2-40B4-BE49-F238E27FC236}">
                <a16:creationId xmlns:a16="http://schemas.microsoft.com/office/drawing/2014/main" id="{8F9FE079-08DB-8B42-A4AD-A254231BF7AA}"/>
              </a:ext>
            </a:extLst>
          </p:cNvPr>
          <p:cNvSpPr>
            <a:spLocks noGrp="1"/>
          </p:cNvSpPr>
          <p:nvPr>
            <p:ph type="sldNum" sz="quarter" idx="4"/>
          </p:nvPr>
        </p:nvSpPr>
        <p:spPr>
          <a:xfrm>
            <a:off x="11708957" y="6437935"/>
            <a:ext cx="347663" cy="212492"/>
          </a:xfrm>
          <a:prstGeom prst="rect">
            <a:avLst/>
          </a:prstGeom>
        </p:spPr>
        <p:txBody>
          <a:bodyPr vert="horz" lIns="0" tIns="0" rIns="0" bIns="0" rtlCol="0" anchor="ctr">
            <a:noAutofit/>
          </a:bodyPr>
          <a:lstStyle>
            <a:lvl1pPr algn="l">
              <a:defRPr sz="900">
                <a:solidFill>
                  <a:schemeClr val="accent1">
                    <a:lumMod val="75000"/>
                  </a:schemeClr>
                </a:solidFill>
              </a:defRPr>
            </a:lvl1pPr>
          </a:lstStyle>
          <a:p>
            <a:fld id="{46765B28-40BF-0A46-BB8F-30D004035CD9}" type="slidenum">
              <a:rPr lang="nb-NO" smtClean="0"/>
              <a:pPr/>
              <a:t>‹#›</a:t>
            </a:fld>
            <a:endParaRPr lang="nb-NO"/>
          </a:p>
        </p:txBody>
      </p:sp>
      <p:pic>
        <p:nvPicPr>
          <p:cNvPr id="15" name="Bilde 14">
            <a:extLst>
              <a:ext uri="{FF2B5EF4-FFF2-40B4-BE49-F238E27FC236}">
                <a16:creationId xmlns:a16="http://schemas.microsoft.com/office/drawing/2014/main" id="{609C2D23-5413-0C4E-90E8-570584B1AF6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23888" y="6355464"/>
            <a:ext cx="1976438" cy="329406"/>
          </a:xfrm>
          <a:prstGeom prst="rect">
            <a:avLst/>
          </a:prstGeom>
        </p:spPr>
      </p:pic>
    </p:spTree>
    <p:extLst>
      <p:ext uri="{BB962C8B-B14F-4D97-AF65-F5344CB8AC3E}">
        <p14:creationId xmlns:p14="http://schemas.microsoft.com/office/powerpoint/2010/main" val="3202002893"/>
      </p:ext>
    </p:extLst>
  </p:cSld>
  <p:clrMap bg1="lt1" tx1="dk1" bg2="lt2" tx2="dk2" accent1="accent1" accent2="accent2" accent3="accent3" accent4="accent4" accent5="accent5" accent6="accent6" hlink="hlink" folHlink="folHlink"/>
  <p:sldLayoutIdLst>
    <p:sldLayoutId id="2147483695" r:id="rId1"/>
    <p:sldLayoutId id="2147483689" r:id="rId2"/>
    <p:sldLayoutId id="2147483688"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29">
          <p15:clr>
            <a:srgbClr val="F26B43"/>
          </p15:clr>
        </p15:guide>
        <p15:guide id="2" pos="3840">
          <p15:clr>
            <a:srgbClr val="F26B43"/>
          </p15:clr>
        </p15:guide>
        <p15:guide id="3" pos="393">
          <p15:clr>
            <a:srgbClr val="F26B43"/>
          </p15:clr>
        </p15:guide>
        <p15:guide id="4" pos="7287">
          <p15:clr>
            <a:srgbClr val="F26B43"/>
          </p15:clr>
        </p15:guide>
        <p15:guide id="5" orient="horz" pos="3816">
          <p15:clr>
            <a:srgbClr val="F26B43"/>
          </p15:clr>
        </p15:guide>
        <p15:guide id="6" orient="horz" pos="4150">
          <p15:clr>
            <a:srgbClr val="F26B43"/>
          </p15:clr>
        </p15:guide>
        <p15:guide id="7" orient="horz" pos="873">
          <p15:clr>
            <a:srgbClr val="F26B43"/>
          </p15:clr>
        </p15:guide>
        <p15:guide id="8" orient="horz" pos="142">
          <p15:clr>
            <a:srgbClr val="F26B43"/>
          </p15:clr>
        </p15:guide>
        <p15:guide id="9" pos="3727">
          <p15:clr>
            <a:srgbClr val="F26B43"/>
          </p15:clr>
        </p15:guide>
        <p15:guide id="10" pos="3953">
          <p15:clr>
            <a:srgbClr val="F26B43"/>
          </p15:clr>
        </p15:guide>
        <p15:guide id="12" orient="horz" pos="689">
          <p15:clr>
            <a:srgbClr val="F26B43"/>
          </p15:clr>
        </p15:guide>
        <p15:guide id="13"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DA70F833-D68A-42C2-B4F5-6F41158992DC}"/>
              </a:ext>
            </a:extLst>
          </p:cNvPr>
          <p:cNvSpPr>
            <a:spLocks noGrp="1"/>
          </p:cNvSpPr>
          <p:nvPr>
            <p:ph type="dt" sz="half" idx="10"/>
          </p:nvPr>
        </p:nvSpPr>
        <p:spPr/>
        <p:txBody>
          <a:bodyPr/>
          <a:lstStyle/>
          <a:p>
            <a:fld id="{8677268F-F4F9-784E-BF23-EA1CACFD53E7}" type="datetime1">
              <a:rPr lang="nb-NO" smtClean="0"/>
              <a:t>28.09.2022</a:t>
            </a:fld>
            <a:endParaRPr lang="nb-NO"/>
          </a:p>
        </p:txBody>
      </p:sp>
      <p:sp>
        <p:nvSpPr>
          <p:cNvPr id="3" name="Plassholder for lysbildenummer 2">
            <a:extLst>
              <a:ext uri="{FF2B5EF4-FFF2-40B4-BE49-F238E27FC236}">
                <a16:creationId xmlns:a16="http://schemas.microsoft.com/office/drawing/2014/main" id="{8BD84011-8B47-482D-B1D5-1AE7E3E535E2}"/>
              </a:ext>
            </a:extLst>
          </p:cNvPr>
          <p:cNvSpPr>
            <a:spLocks noGrp="1"/>
          </p:cNvSpPr>
          <p:nvPr>
            <p:ph type="sldNum" sz="quarter" idx="12"/>
          </p:nvPr>
        </p:nvSpPr>
        <p:spPr/>
        <p:txBody>
          <a:bodyPr/>
          <a:lstStyle/>
          <a:p>
            <a:fld id="{46765B28-40BF-0A46-BB8F-30D004035CD9}" type="slidenum">
              <a:rPr lang="nb-NO" smtClean="0"/>
              <a:pPr/>
              <a:t>1</a:t>
            </a:fld>
            <a:endParaRPr lang="nb-NO"/>
          </a:p>
        </p:txBody>
      </p:sp>
      <p:sp>
        <p:nvSpPr>
          <p:cNvPr id="4" name="Tittel 3">
            <a:extLst>
              <a:ext uri="{FF2B5EF4-FFF2-40B4-BE49-F238E27FC236}">
                <a16:creationId xmlns:a16="http://schemas.microsoft.com/office/drawing/2014/main" id="{D039D137-6BE0-4F2C-B792-BACD3FB6B449}"/>
              </a:ext>
            </a:extLst>
          </p:cNvPr>
          <p:cNvSpPr>
            <a:spLocks noGrp="1"/>
          </p:cNvSpPr>
          <p:nvPr>
            <p:ph type="ctrTitle"/>
          </p:nvPr>
        </p:nvSpPr>
        <p:spPr>
          <a:xfrm>
            <a:off x="623888" y="3301496"/>
            <a:ext cx="10944224" cy="883642"/>
          </a:xfrm>
        </p:spPr>
        <p:txBody>
          <a:bodyPr/>
          <a:lstStyle/>
          <a:p>
            <a:r>
              <a:rPr lang="nb-NO" dirty="0"/>
              <a:t>Videre arbeid med kirkelig organisering </a:t>
            </a:r>
            <a:br>
              <a:rPr lang="nb-NO" dirty="0"/>
            </a:br>
            <a:r>
              <a:rPr lang="nb-NO" dirty="0"/>
              <a:t>etter Kirkemøtet 2022</a:t>
            </a:r>
          </a:p>
        </p:txBody>
      </p:sp>
    </p:spTree>
    <p:extLst>
      <p:ext uri="{BB962C8B-B14F-4D97-AF65-F5344CB8AC3E}">
        <p14:creationId xmlns:p14="http://schemas.microsoft.com/office/powerpoint/2010/main" val="297394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365813" y="1089026"/>
            <a:ext cx="9398644" cy="4968874"/>
          </a:xfrm>
        </p:spPr>
        <p:txBody>
          <a:bodyPr/>
          <a:lstStyle/>
          <a:p>
            <a:pPr lvl="0">
              <a:lnSpc>
                <a:spcPct val="107000"/>
              </a:lnSpc>
            </a:pPr>
            <a:r>
              <a:rPr lang="nb-NO" sz="3200" i="1"/>
              <a:t>Kirkemøtet understreker at soknets organer må involveres i det videre arbeidet med å følge opp Kirkemøtets prinsippbeslutning. </a:t>
            </a:r>
            <a:br>
              <a:rPr lang="nb-NO" sz="3200" i="1"/>
            </a:br>
            <a:r>
              <a:rPr lang="nb-NO" sz="3200" i="1"/>
              <a:t>Ansattes organisasjoner involveres i tråd med gjeldende regler og avtaleverk. </a:t>
            </a:r>
            <a:br>
              <a:rPr lang="nb-NO" sz="4400" i="1"/>
            </a:br>
            <a:br>
              <a:rPr lang="nb-NO" sz="4400" i="1"/>
            </a:br>
            <a:r>
              <a:rPr lang="nb-NO" sz="2000" b="0"/>
              <a:t>Vedtakspunkt 3, KM 10/22 Kirkelig organisering</a:t>
            </a:r>
            <a:endParaRPr lang="nb-NO" sz="4000" b="0"/>
          </a:p>
        </p:txBody>
      </p:sp>
    </p:spTree>
    <p:extLst>
      <p:ext uri="{BB962C8B-B14F-4D97-AF65-F5344CB8AC3E}">
        <p14:creationId xmlns:p14="http://schemas.microsoft.com/office/powerpoint/2010/main" val="1763605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23888" y="225425"/>
            <a:ext cx="5472112" cy="1337157"/>
          </a:xfrm>
        </p:spPr>
        <p:txBody>
          <a:bodyPr/>
          <a:lstStyle/>
          <a:p>
            <a:r>
              <a:rPr lang="nb-NO" dirty="0"/>
              <a:t>Involvering i videre prosess</a:t>
            </a:r>
          </a:p>
        </p:txBody>
      </p:sp>
      <p:sp>
        <p:nvSpPr>
          <p:cNvPr id="4" name="Plassholder for innhold 3">
            <a:extLst>
              <a:ext uri="{FF2B5EF4-FFF2-40B4-BE49-F238E27FC236}">
                <a16:creationId xmlns:a16="http://schemas.microsoft.com/office/drawing/2014/main" id="{B8E23265-BEEB-45AC-92E0-8CD43A9CB1B3}"/>
              </a:ext>
            </a:extLst>
          </p:cNvPr>
          <p:cNvSpPr>
            <a:spLocks noGrp="1"/>
          </p:cNvSpPr>
          <p:nvPr>
            <p:ph type="body" sz="half" idx="2"/>
          </p:nvPr>
        </p:nvSpPr>
        <p:spPr>
          <a:xfrm>
            <a:off x="623888" y="1562582"/>
            <a:ext cx="5292725" cy="4674704"/>
          </a:xfrm>
          <a:solidFill>
            <a:schemeClr val="bg1"/>
          </a:solidFill>
        </p:spPr>
        <p:txBody>
          <a:bodyPr vert="horz" lIns="0" tIns="0" rIns="0" bIns="0" rtlCol="0" anchor="t">
            <a:normAutofit/>
          </a:bodyPr>
          <a:lstStyle/>
          <a:p>
            <a:pPr marL="342900" indent="-342900">
              <a:buFont typeface="Arial" panose="020B0604020202020204" pitchFamily="34" charset="0"/>
              <a:buChar char="•"/>
            </a:pPr>
            <a:r>
              <a:rPr lang="nb-NO" sz="2400" dirty="0"/>
              <a:t>Dialogmøter og </a:t>
            </a:r>
            <a:r>
              <a:rPr lang="nb-NO" sz="2400" dirty="0" err="1"/>
              <a:t>innspillsmøter</a:t>
            </a:r>
            <a:r>
              <a:rPr lang="nb-NO" sz="2400" dirty="0"/>
              <a:t> mellom bispedømmeråd, fellesråd og menighetsråd</a:t>
            </a:r>
          </a:p>
          <a:p>
            <a:pPr marL="342900" indent="-342900">
              <a:buFont typeface="Arial" panose="020B0604020202020204" pitchFamily="34" charset="0"/>
              <a:buChar char="•"/>
            </a:pPr>
            <a:r>
              <a:rPr lang="nb-NO" sz="2400" dirty="0"/>
              <a:t>Medbestemmelse for ansatte</a:t>
            </a:r>
          </a:p>
          <a:p>
            <a:pPr marL="342900" indent="-342900">
              <a:buFont typeface="Arial" panose="020B0604020202020204" pitchFamily="34" charset="0"/>
              <a:buChar char="•"/>
            </a:pPr>
            <a:r>
              <a:rPr lang="nb-NO" sz="2400" dirty="0"/>
              <a:t>Trepartssamarbeid mellom Kirkerådet, KA og arbeidstakerorganisasjonene</a:t>
            </a:r>
          </a:p>
          <a:p>
            <a:pPr marL="342900" indent="-342900">
              <a:buFont typeface="Arial" panose="020B0604020202020204" pitchFamily="34" charset="0"/>
              <a:buChar char="•"/>
            </a:pPr>
            <a:r>
              <a:rPr lang="nb-NO" sz="2400" dirty="0"/>
              <a:t>Høringer</a:t>
            </a:r>
          </a:p>
          <a:p>
            <a:pPr marL="342900" indent="-342900">
              <a:buFont typeface="Arial" panose="020B0604020202020204" pitchFamily="34" charset="0"/>
              <a:buChar char="•"/>
            </a:pPr>
            <a:r>
              <a:rPr lang="nb-NO" sz="2400" i="1" dirty="0"/>
              <a:t>Sammen om å lede </a:t>
            </a:r>
            <a:r>
              <a:rPr lang="nb-NO" sz="2400" dirty="0"/>
              <a:t>for proster og kirkeverger</a:t>
            </a:r>
          </a:p>
          <a:p>
            <a:endParaRPr lang="nb-NO" sz="2400" dirty="0"/>
          </a:p>
        </p:txBody>
      </p:sp>
      <p:pic>
        <p:nvPicPr>
          <p:cNvPr id="13" name="Plassholder for bilde 12" descr="Et bilde som inneholder person, sitter, gulv, personer&#10;&#10;Automatisk generert beskrivelse">
            <a:extLst>
              <a:ext uri="{FF2B5EF4-FFF2-40B4-BE49-F238E27FC236}">
                <a16:creationId xmlns:a16="http://schemas.microsoft.com/office/drawing/2014/main" id="{FEC7F63E-D81D-4DDC-AC41-9E5E26D8CC00}"/>
              </a:ext>
            </a:extLst>
          </p:cNvPr>
          <p:cNvPicPr>
            <a:picLocks noGrp="1" noChangeAspect="1"/>
          </p:cNvPicPr>
          <p:nvPr>
            <p:ph type="pic" idx="1"/>
          </p:nvPr>
        </p:nvPicPr>
        <p:blipFill rotWithShape="1">
          <a:blip r:embed="rId3"/>
          <a:srcRect l="12426" r="30008"/>
          <a:stretch/>
        </p:blipFill>
        <p:spPr>
          <a:xfrm>
            <a:off x="6275388" y="0"/>
            <a:ext cx="5916612" cy="6858000"/>
          </a:xfrm>
        </p:spPr>
      </p:pic>
    </p:spTree>
    <p:extLst>
      <p:ext uri="{BB962C8B-B14F-4D97-AF65-F5344CB8AC3E}">
        <p14:creationId xmlns:p14="http://schemas.microsoft.com/office/powerpoint/2010/main" val="2460155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94D1F4F-13F7-402E-9593-5A9DA86F47AE}"/>
              </a:ext>
            </a:extLst>
          </p:cNvPr>
          <p:cNvSpPr>
            <a:spLocks noGrp="1"/>
          </p:cNvSpPr>
          <p:nvPr>
            <p:ph type="title"/>
          </p:nvPr>
        </p:nvSpPr>
        <p:spPr/>
        <p:txBody>
          <a:bodyPr/>
          <a:lstStyle/>
          <a:p>
            <a:r>
              <a:rPr lang="nb-NO"/>
              <a:t>Hva skjer nå?</a:t>
            </a:r>
          </a:p>
        </p:txBody>
      </p:sp>
      <p:sp>
        <p:nvSpPr>
          <p:cNvPr id="3" name="Plassholder for tekst 2">
            <a:extLst>
              <a:ext uri="{FF2B5EF4-FFF2-40B4-BE49-F238E27FC236}">
                <a16:creationId xmlns:a16="http://schemas.microsoft.com/office/drawing/2014/main" id="{5B736FE2-9495-4F66-BCF3-6402FE22E324}"/>
              </a:ext>
            </a:extLst>
          </p:cNvPr>
          <p:cNvSpPr>
            <a:spLocks noGrp="1"/>
          </p:cNvSpPr>
          <p:nvPr>
            <p:ph type="body" idx="1"/>
          </p:nvPr>
        </p:nvSpPr>
        <p:spPr/>
        <p:txBody>
          <a:bodyPr/>
          <a:lstStyle/>
          <a:p>
            <a:endParaRPr lang="nb-NO"/>
          </a:p>
        </p:txBody>
      </p:sp>
      <p:sp>
        <p:nvSpPr>
          <p:cNvPr id="4" name="Plassholder for dato 3">
            <a:extLst>
              <a:ext uri="{FF2B5EF4-FFF2-40B4-BE49-F238E27FC236}">
                <a16:creationId xmlns:a16="http://schemas.microsoft.com/office/drawing/2014/main" id="{6F9CC78D-3AC0-499B-B45A-8AEF1F287C55}"/>
              </a:ext>
            </a:extLst>
          </p:cNvPr>
          <p:cNvSpPr>
            <a:spLocks noGrp="1"/>
          </p:cNvSpPr>
          <p:nvPr>
            <p:ph type="dt" sz="half" idx="10"/>
          </p:nvPr>
        </p:nvSpPr>
        <p:spPr/>
        <p:txBody>
          <a:bodyPr/>
          <a:lstStyle/>
          <a:p>
            <a:fld id="{707A0E4E-754C-5E4A-8C53-243A384D4282}" type="datetime1">
              <a:rPr lang="nb-NO" smtClean="0"/>
              <a:t>28.09.2022</a:t>
            </a:fld>
            <a:endParaRPr lang="nb-NO"/>
          </a:p>
        </p:txBody>
      </p:sp>
      <p:sp>
        <p:nvSpPr>
          <p:cNvPr id="5" name="Plassholder for lysbildenummer 4">
            <a:extLst>
              <a:ext uri="{FF2B5EF4-FFF2-40B4-BE49-F238E27FC236}">
                <a16:creationId xmlns:a16="http://schemas.microsoft.com/office/drawing/2014/main" id="{4ABEB1E7-CCE8-42D7-9D23-0D58AF27BF26}"/>
              </a:ext>
            </a:extLst>
          </p:cNvPr>
          <p:cNvSpPr>
            <a:spLocks noGrp="1"/>
          </p:cNvSpPr>
          <p:nvPr>
            <p:ph type="sldNum" sz="quarter" idx="12"/>
          </p:nvPr>
        </p:nvSpPr>
        <p:spPr/>
        <p:txBody>
          <a:bodyPr/>
          <a:lstStyle/>
          <a:p>
            <a:fld id="{46765B28-40BF-0A46-BB8F-30D004035CD9}" type="slidenum">
              <a:rPr lang="nb-NO" smtClean="0"/>
              <a:pPr/>
              <a:t>12</a:t>
            </a:fld>
            <a:endParaRPr lang="nb-NO"/>
          </a:p>
        </p:txBody>
      </p:sp>
    </p:spTree>
    <p:extLst>
      <p:ext uri="{BB962C8B-B14F-4D97-AF65-F5344CB8AC3E}">
        <p14:creationId xmlns:p14="http://schemas.microsoft.com/office/powerpoint/2010/main" val="397514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07A6052-78EB-4625-9F26-FBAFD83D0CB5}"/>
              </a:ext>
            </a:extLst>
          </p:cNvPr>
          <p:cNvSpPr>
            <a:spLocks noGrp="1"/>
          </p:cNvSpPr>
          <p:nvPr>
            <p:ph type="title"/>
          </p:nvPr>
        </p:nvSpPr>
        <p:spPr/>
        <p:txBody>
          <a:bodyPr/>
          <a:lstStyle/>
          <a:p>
            <a:r>
              <a:rPr lang="nb-NO" dirty="0"/>
              <a:t>Samarbeid i fokus</a:t>
            </a:r>
          </a:p>
        </p:txBody>
      </p:sp>
      <p:sp>
        <p:nvSpPr>
          <p:cNvPr id="3" name="Plassholder for innhold 2">
            <a:extLst>
              <a:ext uri="{FF2B5EF4-FFF2-40B4-BE49-F238E27FC236}">
                <a16:creationId xmlns:a16="http://schemas.microsoft.com/office/drawing/2014/main" id="{DF34AC80-C06D-4D03-9E02-E44A59DA37C3}"/>
              </a:ext>
            </a:extLst>
          </p:cNvPr>
          <p:cNvSpPr>
            <a:spLocks noGrp="1"/>
          </p:cNvSpPr>
          <p:nvPr>
            <p:ph type="body" sz="half" idx="2"/>
          </p:nvPr>
        </p:nvSpPr>
        <p:spPr>
          <a:xfrm>
            <a:off x="623887" y="1344791"/>
            <a:ext cx="5292725" cy="4851399"/>
          </a:xfrm>
          <a:solidFill>
            <a:schemeClr val="bg1"/>
          </a:solidFill>
        </p:spPr>
        <p:txBody>
          <a:bodyPr/>
          <a:lstStyle/>
          <a:p>
            <a:pPr marL="342900" indent="-342900">
              <a:buFont typeface="Arial" panose="020B0604020202020204" pitchFamily="34" charset="0"/>
              <a:buChar char="•"/>
            </a:pPr>
            <a:r>
              <a:rPr lang="nb-NO" sz="2400" dirty="0">
                <a:effectLst/>
                <a:ea typeface="Times New Roman" panose="02020603050405020304" pitchFamily="18" charset="0"/>
              </a:rPr>
              <a:t>Mange enkeltdeler i vedtaket krever utredning, høring og regelendring som skal behandles av Kirkemøtet de neste årene</a:t>
            </a:r>
            <a:endParaRPr lang="nb-NO" sz="2400" dirty="0">
              <a:effectLst/>
              <a:ea typeface="Calibri" panose="020F0502020204030204" pitchFamily="34" charset="0"/>
            </a:endParaRPr>
          </a:p>
          <a:p>
            <a:pPr marL="342900" indent="-342900">
              <a:buFont typeface="Arial" panose="020B0604020202020204" pitchFamily="34" charset="0"/>
              <a:buChar char="•"/>
            </a:pPr>
            <a:r>
              <a:rPr lang="nb-NO" sz="2400" dirty="0">
                <a:effectLst/>
                <a:ea typeface="Times New Roman" panose="02020603050405020304" pitchFamily="18" charset="0"/>
              </a:rPr>
              <a:t>To arbeidsgivere vil samarbeide tett for å finne de beste løsningene for samordnet ledelse</a:t>
            </a:r>
            <a:endParaRPr lang="nb-NO" sz="2400" dirty="0">
              <a:effectLst/>
              <a:ea typeface="Calibri" panose="020F0502020204030204" pitchFamily="34" charset="0"/>
            </a:endParaRPr>
          </a:p>
          <a:p>
            <a:pPr marL="342900" indent="-342900">
              <a:buFont typeface="Arial" panose="020B0604020202020204" pitchFamily="34" charset="0"/>
              <a:buChar char="•"/>
            </a:pPr>
            <a:r>
              <a:rPr lang="nb-NO" sz="2400" dirty="0">
                <a:effectLst/>
                <a:ea typeface="Times New Roman" panose="02020603050405020304" pitchFamily="18" charset="0"/>
              </a:rPr>
              <a:t>Kirkerådet og KA vil arbeide sammen for å stimulere til økt samarbeid mellom fellesråd</a:t>
            </a:r>
            <a:endParaRPr lang="nb-NO" sz="2400" dirty="0">
              <a:effectLst/>
              <a:ea typeface="Calibri" panose="020F0502020204030204" pitchFamily="34" charset="0"/>
            </a:endParaRPr>
          </a:p>
        </p:txBody>
      </p:sp>
      <p:sp>
        <p:nvSpPr>
          <p:cNvPr id="4" name="Plassholder for dato 3">
            <a:extLst>
              <a:ext uri="{FF2B5EF4-FFF2-40B4-BE49-F238E27FC236}">
                <a16:creationId xmlns:a16="http://schemas.microsoft.com/office/drawing/2014/main" id="{33D0EA09-FD2F-4329-B489-D10C4351D8E0}"/>
              </a:ext>
            </a:extLst>
          </p:cNvPr>
          <p:cNvSpPr>
            <a:spLocks noGrp="1"/>
          </p:cNvSpPr>
          <p:nvPr>
            <p:ph type="dt" sz="half" idx="10"/>
          </p:nvPr>
        </p:nvSpPr>
        <p:spPr/>
        <p:txBody>
          <a:bodyPr/>
          <a:lstStyle/>
          <a:p>
            <a:fld id="{164F8536-0BE2-2E4B-A8A8-DB84D1FEAC6C}" type="datetime1">
              <a:rPr lang="nb-NO" smtClean="0"/>
              <a:t>28.09.2022</a:t>
            </a:fld>
            <a:endParaRPr lang="nb-NO"/>
          </a:p>
        </p:txBody>
      </p:sp>
      <p:sp>
        <p:nvSpPr>
          <p:cNvPr id="5" name="Plassholder for lysbildenummer 4">
            <a:extLst>
              <a:ext uri="{FF2B5EF4-FFF2-40B4-BE49-F238E27FC236}">
                <a16:creationId xmlns:a16="http://schemas.microsoft.com/office/drawing/2014/main" id="{8E838152-9B5A-44F5-A1DF-EA62A60DE505}"/>
              </a:ext>
            </a:extLst>
          </p:cNvPr>
          <p:cNvSpPr>
            <a:spLocks noGrp="1"/>
          </p:cNvSpPr>
          <p:nvPr>
            <p:ph type="sldNum" sz="quarter" idx="12"/>
          </p:nvPr>
        </p:nvSpPr>
        <p:spPr/>
        <p:txBody>
          <a:bodyPr/>
          <a:lstStyle/>
          <a:p>
            <a:fld id="{46765B28-40BF-0A46-BB8F-30D004035CD9}" type="slidenum">
              <a:rPr lang="nb-NO" smtClean="0"/>
              <a:t>13</a:t>
            </a:fld>
            <a:endParaRPr lang="nb-NO"/>
          </a:p>
        </p:txBody>
      </p:sp>
      <p:pic>
        <p:nvPicPr>
          <p:cNvPr id="13" name="Plassholder for bilde 12" descr="Et bilde som inneholder tekst, person, bærbar PC, innendørs&#10;&#10;Automatisk generert beskrivelse">
            <a:extLst>
              <a:ext uri="{FF2B5EF4-FFF2-40B4-BE49-F238E27FC236}">
                <a16:creationId xmlns:a16="http://schemas.microsoft.com/office/drawing/2014/main" id="{CA8585EA-D110-421A-989D-EAE94340CE3E}"/>
              </a:ext>
            </a:extLst>
          </p:cNvPr>
          <p:cNvPicPr>
            <a:picLocks noGrp="1" noChangeAspect="1"/>
          </p:cNvPicPr>
          <p:nvPr>
            <p:ph type="pic" idx="1"/>
          </p:nvPr>
        </p:nvPicPr>
        <p:blipFill rotWithShape="1">
          <a:blip r:embed="rId2"/>
          <a:srcRect l="30851" r="11571"/>
          <a:stretch/>
        </p:blipFill>
        <p:spPr>
          <a:xfrm>
            <a:off x="6275388" y="0"/>
            <a:ext cx="5916612" cy="6858000"/>
          </a:xfrm>
        </p:spPr>
      </p:pic>
    </p:spTree>
    <p:extLst>
      <p:ext uri="{BB962C8B-B14F-4D97-AF65-F5344CB8AC3E}">
        <p14:creationId xmlns:p14="http://schemas.microsoft.com/office/powerpoint/2010/main" val="7366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BCEFDB-10F0-4879-B196-5D2A0853A5D7}"/>
              </a:ext>
            </a:extLst>
          </p:cNvPr>
          <p:cNvSpPr>
            <a:spLocks noGrp="1"/>
          </p:cNvSpPr>
          <p:nvPr>
            <p:ph type="title"/>
          </p:nvPr>
        </p:nvSpPr>
        <p:spPr/>
        <p:txBody>
          <a:bodyPr/>
          <a:lstStyle/>
          <a:p>
            <a:r>
              <a:rPr lang="nb-NO" dirty="0"/>
              <a:t>Utredninger </a:t>
            </a:r>
          </a:p>
        </p:txBody>
      </p:sp>
      <p:sp>
        <p:nvSpPr>
          <p:cNvPr id="3" name="Plassholder for innhold 2">
            <a:extLst>
              <a:ext uri="{FF2B5EF4-FFF2-40B4-BE49-F238E27FC236}">
                <a16:creationId xmlns:a16="http://schemas.microsoft.com/office/drawing/2014/main" id="{E055D79E-B7FB-4D78-8C45-96EABCC6C970}"/>
              </a:ext>
            </a:extLst>
          </p:cNvPr>
          <p:cNvSpPr>
            <a:spLocks noGrp="1"/>
          </p:cNvSpPr>
          <p:nvPr>
            <p:ph type="body" sz="half" idx="2"/>
          </p:nvPr>
        </p:nvSpPr>
        <p:spPr>
          <a:xfrm>
            <a:off x="623888" y="1406435"/>
            <a:ext cx="5292725" cy="4851399"/>
          </a:xfrm>
          <a:solidFill>
            <a:schemeClr val="bg1"/>
          </a:solidFill>
        </p:spPr>
        <p:txBody>
          <a:bodyPr vert="horz" lIns="0" tIns="0" rIns="0" bIns="0" rtlCol="0" anchor="t">
            <a:noAutofit/>
          </a:bodyPr>
          <a:lstStyle/>
          <a:p>
            <a:pPr marL="742950" lvl="1" indent="-285750">
              <a:buFont typeface="Arial" panose="020B0604020202020204" pitchFamily="34" charset="0"/>
              <a:buChar char="•"/>
            </a:pPr>
            <a:r>
              <a:rPr lang="nb-NO" sz="2800" dirty="0"/>
              <a:t>Menighetsrådets og bispedømmerådets rolle</a:t>
            </a:r>
          </a:p>
          <a:p>
            <a:pPr marL="742950" lvl="1" indent="-285750">
              <a:buFont typeface="Arial" panose="020B0604020202020204" pitchFamily="34" charset="0"/>
              <a:buChar char="•"/>
            </a:pPr>
            <a:r>
              <a:rPr lang="nb-NO" sz="2800" dirty="0"/>
              <a:t>Folkevalgtes rolle</a:t>
            </a:r>
          </a:p>
          <a:p>
            <a:pPr marL="742950" lvl="1" indent="-285750">
              <a:buFont typeface="Arial" panose="020B0604020202020204" pitchFamily="34" charset="0"/>
              <a:buChar char="•"/>
            </a:pPr>
            <a:r>
              <a:rPr lang="nb-NO" sz="2800" dirty="0"/>
              <a:t>Ledelse </a:t>
            </a:r>
          </a:p>
          <a:p>
            <a:pPr marL="742950" lvl="1" indent="-285750">
              <a:buFont typeface="Arial" panose="020B0604020202020204" pitchFamily="34" charset="0"/>
              <a:buChar char="•"/>
            </a:pPr>
            <a:r>
              <a:rPr lang="nb-NO" sz="2800" dirty="0"/>
              <a:t>Biskopens tilsyn</a:t>
            </a:r>
          </a:p>
          <a:p>
            <a:pPr marL="742950" lvl="1" indent="-285750">
              <a:buFont typeface="Arial" panose="020B0604020202020204" pitchFamily="34" charset="0"/>
              <a:buChar char="•"/>
            </a:pPr>
            <a:r>
              <a:rPr lang="nb-NO" sz="2800" dirty="0"/>
              <a:t>Detaljer i organiseringen av arbeidsgiveransvar </a:t>
            </a:r>
          </a:p>
          <a:p>
            <a:pPr marL="742950" lvl="1" indent="-285750">
              <a:buFont typeface="Arial" panose="020B0604020202020204" pitchFamily="34" charset="0"/>
              <a:buChar char="•"/>
            </a:pPr>
            <a:r>
              <a:rPr lang="nb-NO" sz="2800" dirty="0"/>
              <a:t>Felles rammeverk, f eks personalreglement </a:t>
            </a:r>
          </a:p>
          <a:p>
            <a:pPr lvl="1"/>
            <a:endParaRPr lang="nb-NO" sz="2800" dirty="0"/>
          </a:p>
          <a:p>
            <a:pPr marL="342900" indent="-342900">
              <a:buFont typeface="Arial" panose="020B0604020202020204" pitchFamily="34" charset="0"/>
              <a:buChar char="•"/>
            </a:pPr>
            <a:endParaRPr lang="nb-NO" sz="4000" dirty="0"/>
          </a:p>
        </p:txBody>
      </p:sp>
      <p:sp>
        <p:nvSpPr>
          <p:cNvPr id="4" name="Plassholder for dato 3">
            <a:extLst>
              <a:ext uri="{FF2B5EF4-FFF2-40B4-BE49-F238E27FC236}">
                <a16:creationId xmlns:a16="http://schemas.microsoft.com/office/drawing/2014/main" id="{1B2A1F07-CE0F-4B5F-937D-CBA579481208}"/>
              </a:ext>
            </a:extLst>
          </p:cNvPr>
          <p:cNvSpPr>
            <a:spLocks noGrp="1"/>
          </p:cNvSpPr>
          <p:nvPr>
            <p:ph type="dt" sz="half" idx="10"/>
          </p:nvPr>
        </p:nvSpPr>
        <p:spPr/>
        <p:txBody>
          <a:bodyPr/>
          <a:lstStyle/>
          <a:p>
            <a:fld id="{164F8536-0BE2-2E4B-A8A8-DB84D1FEAC6C}" type="datetime1">
              <a:rPr lang="nb-NO" smtClean="0"/>
              <a:t>28.09.2022</a:t>
            </a:fld>
            <a:endParaRPr lang="nb-NO"/>
          </a:p>
        </p:txBody>
      </p:sp>
      <p:sp>
        <p:nvSpPr>
          <p:cNvPr id="5" name="Plassholder for lysbildenummer 4">
            <a:extLst>
              <a:ext uri="{FF2B5EF4-FFF2-40B4-BE49-F238E27FC236}">
                <a16:creationId xmlns:a16="http://schemas.microsoft.com/office/drawing/2014/main" id="{3AC9E5AE-3C4D-493D-9E5E-6F391D82AFEC}"/>
              </a:ext>
            </a:extLst>
          </p:cNvPr>
          <p:cNvSpPr>
            <a:spLocks noGrp="1"/>
          </p:cNvSpPr>
          <p:nvPr>
            <p:ph type="sldNum" sz="quarter" idx="12"/>
          </p:nvPr>
        </p:nvSpPr>
        <p:spPr/>
        <p:txBody>
          <a:bodyPr/>
          <a:lstStyle/>
          <a:p>
            <a:fld id="{46765B28-40BF-0A46-BB8F-30D004035CD9}" type="slidenum">
              <a:rPr lang="nb-NO" smtClean="0"/>
              <a:t>14</a:t>
            </a:fld>
            <a:endParaRPr lang="nb-NO"/>
          </a:p>
        </p:txBody>
      </p:sp>
      <p:sp>
        <p:nvSpPr>
          <p:cNvPr id="14" name="Plassholder for bilde 13">
            <a:extLst>
              <a:ext uri="{FF2B5EF4-FFF2-40B4-BE49-F238E27FC236}">
                <a16:creationId xmlns:a16="http://schemas.microsoft.com/office/drawing/2014/main" id="{3435CFE8-29DE-4138-A0CD-DBE41D61909B}"/>
              </a:ext>
            </a:extLst>
          </p:cNvPr>
          <p:cNvSpPr>
            <a:spLocks noGrp="1"/>
          </p:cNvSpPr>
          <p:nvPr>
            <p:ph type="pic" idx="1"/>
          </p:nvPr>
        </p:nvSpPr>
        <p:spPr/>
      </p:sp>
      <p:pic>
        <p:nvPicPr>
          <p:cNvPr id="16" name="Plassholder for bilde 9" descr="Et bilde som inneholder tekst, bærbar PC, person, datamaskin&#10;&#10;Automatisk generert beskrivelse">
            <a:extLst>
              <a:ext uri="{FF2B5EF4-FFF2-40B4-BE49-F238E27FC236}">
                <a16:creationId xmlns:a16="http://schemas.microsoft.com/office/drawing/2014/main" id="{C3F90050-9156-4371-BC4B-1A28EC6B98F9}"/>
              </a:ext>
            </a:extLst>
          </p:cNvPr>
          <p:cNvPicPr>
            <a:picLocks noChangeAspect="1"/>
          </p:cNvPicPr>
          <p:nvPr/>
        </p:nvPicPr>
        <p:blipFill>
          <a:blip r:embed="rId3"/>
          <a:srcRect l="21185" r="21185"/>
          <a:stretch>
            <a:fillRect/>
          </a:stretch>
        </p:blipFill>
        <p:spPr>
          <a:xfrm>
            <a:off x="6275388" y="0"/>
            <a:ext cx="5916612" cy="6858000"/>
          </a:xfrm>
          <a:prstGeom prst="rect">
            <a:avLst/>
          </a:prstGeom>
          <a:pattFill prst="pct25">
            <a:fgClr>
              <a:schemeClr val="bg1">
                <a:lumMod val="85000"/>
              </a:schemeClr>
            </a:fgClr>
            <a:bgClr>
              <a:schemeClr val="bg1"/>
            </a:bgClr>
          </a:pattFill>
        </p:spPr>
      </p:pic>
    </p:spTree>
    <p:extLst>
      <p:ext uri="{BB962C8B-B14F-4D97-AF65-F5344CB8AC3E}">
        <p14:creationId xmlns:p14="http://schemas.microsoft.com/office/powerpoint/2010/main" val="424899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1E21733-6B25-4C15-A274-2698DFCC0C06}"/>
              </a:ext>
            </a:extLst>
          </p:cNvPr>
          <p:cNvSpPr>
            <a:spLocks noGrp="1"/>
          </p:cNvSpPr>
          <p:nvPr>
            <p:ph type="title"/>
          </p:nvPr>
        </p:nvSpPr>
        <p:spPr>
          <a:xfrm>
            <a:off x="623888" y="225425"/>
            <a:ext cx="5292725" cy="868363"/>
          </a:xfrm>
        </p:spPr>
        <p:txBody>
          <a:bodyPr vert="horz" lIns="0" tIns="0" rIns="0" bIns="0" rtlCol="0" anchor="ctr">
            <a:normAutofit/>
          </a:bodyPr>
          <a:lstStyle/>
          <a:p>
            <a:r>
              <a:rPr lang="nb-NO" b="1" kern="1200">
                <a:latin typeface="+mj-lt"/>
                <a:ea typeface="+mj-ea"/>
                <a:cs typeface="+mj-cs"/>
              </a:rPr>
              <a:t>Felles løsninger</a:t>
            </a:r>
          </a:p>
        </p:txBody>
      </p:sp>
      <p:pic>
        <p:nvPicPr>
          <p:cNvPr id="13" name="Plassholder for bilde 12" descr="Et bilde som inneholder person, bærbar PC, innendørs, kvinne&#10;&#10;Automatisk generert beskrivelse">
            <a:extLst>
              <a:ext uri="{FF2B5EF4-FFF2-40B4-BE49-F238E27FC236}">
                <a16:creationId xmlns:a16="http://schemas.microsoft.com/office/drawing/2014/main" id="{95BE2456-81F3-403E-8553-23F723587F74}"/>
              </a:ext>
            </a:extLst>
          </p:cNvPr>
          <p:cNvPicPr>
            <a:picLocks noGrp="1" noChangeAspect="1"/>
          </p:cNvPicPr>
          <p:nvPr>
            <p:ph type="pic" idx="1"/>
          </p:nvPr>
        </p:nvPicPr>
        <p:blipFill rotWithShape="1">
          <a:blip r:embed="rId2"/>
          <a:srcRect l="10644" r="31768" b="-1"/>
          <a:stretch/>
        </p:blipFill>
        <p:spPr>
          <a:xfrm>
            <a:off x="6275388" y="10"/>
            <a:ext cx="5916612" cy="6857990"/>
          </a:xfrm>
          <a:noFill/>
        </p:spPr>
      </p:pic>
      <p:sp>
        <p:nvSpPr>
          <p:cNvPr id="6" name="Plassholder for innhold 7">
            <a:extLst>
              <a:ext uri="{FF2B5EF4-FFF2-40B4-BE49-F238E27FC236}">
                <a16:creationId xmlns:a16="http://schemas.microsoft.com/office/drawing/2014/main" id="{CB4F96C4-1B9C-4993-B928-CC1E40E02DB2}"/>
              </a:ext>
            </a:extLst>
          </p:cNvPr>
          <p:cNvSpPr txBox="1">
            <a:spLocks/>
          </p:cNvSpPr>
          <p:nvPr/>
        </p:nvSpPr>
        <p:spPr>
          <a:xfrm>
            <a:off x="623888" y="1385887"/>
            <a:ext cx="5292725" cy="4851399"/>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nb-NO" sz="2000" kern="1200" dirty="0">
                <a:latin typeface="+mn-lt"/>
                <a:ea typeface="+mn-ea"/>
                <a:cs typeface="+mn-cs"/>
              </a:rPr>
              <a:t>Felles system for e-post og kalender</a:t>
            </a:r>
          </a:p>
          <a:p>
            <a:pPr>
              <a:buFont typeface="Wingdings" panose="05000000000000000000" pitchFamily="2" charset="2"/>
              <a:buChar char="Ø"/>
            </a:pPr>
            <a:r>
              <a:rPr lang="nb-NO" sz="2000" kern="1200" dirty="0">
                <a:latin typeface="+mn-lt"/>
                <a:ea typeface="+mn-ea"/>
                <a:cs typeface="+mn-cs"/>
              </a:rPr>
              <a:t>Ansatt- og organisasjonsregister</a:t>
            </a:r>
          </a:p>
          <a:p>
            <a:pPr>
              <a:buFont typeface="Wingdings" panose="05000000000000000000" pitchFamily="2" charset="2"/>
              <a:buChar char="Ø"/>
            </a:pPr>
            <a:r>
              <a:rPr lang="nb-NO" sz="2000" kern="1200" dirty="0">
                <a:latin typeface="+mn-lt"/>
                <a:ea typeface="+mn-ea"/>
                <a:cs typeface="+mn-cs"/>
              </a:rPr>
              <a:t>Varslingssystem</a:t>
            </a:r>
          </a:p>
          <a:p>
            <a:pPr>
              <a:buFont typeface="Wingdings" panose="05000000000000000000" pitchFamily="2" charset="2"/>
              <a:buChar char="Ø"/>
            </a:pPr>
            <a:r>
              <a:rPr lang="nb-NO" sz="2000" kern="1200" dirty="0">
                <a:latin typeface="+mn-lt"/>
                <a:ea typeface="+mn-ea"/>
                <a:cs typeface="+mn-cs"/>
              </a:rPr>
              <a:t>Helhetlig menighetsplan</a:t>
            </a:r>
          </a:p>
          <a:p>
            <a:pPr>
              <a:buFont typeface="Wingdings" panose="05000000000000000000" pitchFamily="2" charset="2"/>
              <a:buChar char="Ø"/>
            </a:pPr>
            <a:r>
              <a:rPr lang="nb-NO" sz="2000" kern="1200" dirty="0">
                <a:latin typeface="+mn-lt"/>
                <a:ea typeface="+mn-ea"/>
                <a:cs typeface="+mn-cs"/>
              </a:rPr>
              <a:t>Kirkens lokale skrivebord</a:t>
            </a:r>
          </a:p>
          <a:p>
            <a:pPr>
              <a:buFont typeface="Wingdings" panose="05000000000000000000" pitchFamily="2" charset="2"/>
              <a:buChar char="Ø"/>
            </a:pPr>
            <a:r>
              <a:rPr lang="nb-NO" sz="2000" kern="1200" dirty="0">
                <a:latin typeface="+mn-lt"/>
                <a:ea typeface="+mn-ea"/>
                <a:cs typeface="+mn-cs"/>
              </a:rPr>
              <a:t>Læringsplattform</a:t>
            </a:r>
          </a:p>
          <a:p>
            <a:pPr marL="0" indent="0">
              <a:buNone/>
            </a:pPr>
            <a:endParaRPr lang="nb-NO" sz="2000" kern="1200" dirty="0">
              <a:latin typeface="+mn-lt"/>
              <a:ea typeface="+mn-ea"/>
              <a:cs typeface="+mn-cs"/>
            </a:endParaRPr>
          </a:p>
        </p:txBody>
      </p:sp>
      <p:sp>
        <p:nvSpPr>
          <p:cNvPr id="4" name="Plassholder for dato 3">
            <a:extLst>
              <a:ext uri="{FF2B5EF4-FFF2-40B4-BE49-F238E27FC236}">
                <a16:creationId xmlns:a16="http://schemas.microsoft.com/office/drawing/2014/main" id="{C367538C-276D-4893-8B76-2B236AD590BB}"/>
              </a:ext>
            </a:extLst>
          </p:cNvPr>
          <p:cNvSpPr>
            <a:spLocks noGrp="1"/>
          </p:cNvSpPr>
          <p:nvPr>
            <p:ph type="dt" sz="half" idx="10"/>
          </p:nvPr>
        </p:nvSpPr>
        <p:spPr>
          <a:xfrm>
            <a:off x="10484745" y="6437935"/>
            <a:ext cx="1083367" cy="212492"/>
          </a:xfrm>
        </p:spPr>
        <p:txBody>
          <a:bodyPr vert="horz" lIns="0" tIns="0" rIns="0" bIns="0" rtlCol="0" anchor="ctr">
            <a:normAutofit/>
          </a:bodyPr>
          <a:lstStyle/>
          <a:p>
            <a:pPr>
              <a:spcAft>
                <a:spcPts val="600"/>
              </a:spcAft>
            </a:pPr>
            <a:fld id="{164F8536-0BE2-2E4B-A8A8-DB84D1FEAC6C}" type="datetime1">
              <a:rPr lang="nb-NO" smtClean="0"/>
              <a:pPr>
                <a:spcAft>
                  <a:spcPts val="600"/>
                </a:spcAft>
              </a:pPr>
              <a:t>28.09.2022</a:t>
            </a:fld>
            <a:endParaRPr lang="nb-NO"/>
          </a:p>
        </p:txBody>
      </p:sp>
      <p:sp>
        <p:nvSpPr>
          <p:cNvPr id="5" name="Plassholder for lysbildenummer 4">
            <a:extLst>
              <a:ext uri="{FF2B5EF4-FFF2-40B4-BE49-F238E27FC236}">
                <a16:creationId xmlns:a16="http://schemas.microsoft.com/office/drawing/2014/main" id="{4B5E61E8-A157-4B69-8C6A-14AF1D0031D1}"/>
              </a:ext>
            </a:extLst>
          </p:cNvPr>
          <p:cNvSpPr>
            <a:spLocks noGrp="1"/>
          </p:cNvSpPr>
          <p:nvPr>
            <p:ph type="sldNum" sz="quarter" idx="12"/>
          </p:nvPr>
        </p:nvSpPr>
        <p:spPr>
          <a:xfrm>
            <a:off x="11708957" y="6437935"/>
            <a:ext cx="347663" cy="212492"/>
          </a:xfrm>
        </p:spPr>
        <p:txBody>
          <a:bodyPr vert="horz" lIns="0" tIns="0" rIns="0" bIns="0" rtlCol="0" anchor="ctr">
            <a:normAutofit/>
          </a:bodyPr>
          <a:lstStyle/>
          <a:p>
            <a:pPr>
              <a:spcAft>
                <a:spcPts val="600"/>
              </a:spcAft>
            </a:pPr>
            <a:fld id="{46765B28-40BF-0A46-BB8F-30D004035CD9}" type="slidenum">
              <a:rPr lang="nb-NO" smtClean="0"/>
              <a:pPr>
                <a:spcAft>
                  <a:spcPts val="600"/>
                </a:spcAft>
              </a:pPr>
              <a:t>15</a:t>
            </a:fld>
            <a:endParaRPr lang="nb-NO"/>
          </a:p>
        </p:txBody>
      </p:sp>
    </p:spTree>
    <p:extLst>
      <p:ext uri="{BB962C8B-B14F-4D97-AF65-F5344CB8AC3E}">
        <p14:creationId xmlns:p14="http://schemas.microsoft.com/office/powerpoint/2010/main" val="425900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75F7ED6D-E3B3-4D00-AA43-2BE188DF275B}"/>
              </a:ext>
            </a:extLst>
          </p:cNvPr>
          <p:cNvSpPr>
            <a:spLocks noGrp="1"/>
          </p:cNvSpPr>
          <p:nvPr>
            <p:ph type="title"/>
          </p:nvPr>
        </p:nvSpPr>
        <p:spPr>
          <a:xfrm>
            <a:off x="587446" y="254844"/>
            <a:ext cx="10944226" cy="863600"/>
          </a:xfrm>
        </p:spPr>
        <p:txBody>
          <a:bodyPr/>
          <a:lstStyle/>
          <a:p>
            <a:r>
              <a:rPr lang="nb-NO" dirty="0"/>
              <a:t>Tidslinje</a:t>
            </a:r>
          </a:p>
        </p:txBody>
      </p:sp>
      <p:sp>
        <p:nvSpPr>
          <p:cNvPr id="4" name="Plassholder for dato 3">
            <a:extLst>
              <a:ext uri="{FF2B5EF4-FFF2-40B4-BE49-F238E27FC236}">
                <a16:creationId xmlns:a16="http://schemas.microsoft.com/office/drawing/2014/main" id="{0CFB02C7-2953-4727-BB97-06EB8CE5A8D8}"/>
              </a:ext>
            </a:extLst>
          </p:cNvPr>
          <p:cNvSpPr>
            <a:spLocks noGrp="1"/>
          </p:cNvSpPr>
          <p:nvPr>
            <p:ph type="dt" sz="half" idx="10"/>
          </p:nvPr>
        </p:nvSpPr>
        <p:spPr/>
        <p:txBody>
          <a:bodyPr/>
          <a:lstStyle/>
          <a:p>
            <a:fld id="{707FB857-A31A-7249-B4E8-37C16EF5CC62}" type="datetime1">
              <a:rPr lang="nb-NO" smtClean="0"/>
              <a:t>28.09.2022</a:t>
            </a:fld>
            <a:endParaRPr lang="nb-NO"/>
          </a:p>
        </p:txBody>
      </p:sp>
      <p:sp>
        <p:nvSpPr>
          <p:cNvPr id="5" name="Plassholder for lysbildenummer 4">
            <a:extLst>
              <a:ext uri="{FF2B5EF4-FFF2-40B4-BE49-F238E27FC236}">
                <a16:creationId xmlns:a16="http://schemas.microsoft.com/office/drawing/2014/main" id="{94B8A373-5BE5-4C87-9188-2C3B3F3B9D2A}"/>
              </a:ext>
            </a:extLst>
          </p:cNvPr>
          <p:cNvSpPr>
            <a:spLocks noGrp="1"/>
          </p:cNvSpPr>
          <p:nvPr>
            <p:ph type="sldNum" sz="quarter" idx="12"/>
          </p:nvPr>
        </p:nvSpPr>
        <p:spPr/>
        <p:txBody>
          <a:bodyPr/>
          <a:lstStyle/>
          <a:p>
            <a:fld id="{46765B28-40BF-0A46-BB8F-30D004035CD9}" type="slidenum">
              <a:rPr lang="nb-NO" smtClean="0"/>
              <a:pPr/>
              <a:t>16</a:t>
            </a:fld>
            <a:endParaRPr lang="nb-NO"/>
          </a:p>
        </p:txBody>
      </p:sp>
      <p:sp>
        <p:nvSpPr>
          <p:cNvPr id="16" name="TekstSylinder 15">
            <a:extLst>
              <a:ext uri="{FF2B5EF4-FFF2-40B4-BE49-F238E27FC236}">
                <a16:creationId xmlns:a16="http://schemas.microsoft.com/office/drawing/2014/main" id="{9F205700-3817-410B-A805-D4427FE4C2F7}"/>
              </a:ext>
            </a:extLst>
          </p:cNvPr>
          <p:cNvSpPr txBox="1"/>
          <p:nvPr/>
        </p:nvSpPr>
        <p:spPr>
          <a:xfrm>
            <a:off x="619349" y="1419207"/>
            <a:ext cx="10912323" cy="369332"/>
          </a:xfrm>
          <a:prstGeom prst="rect">
            <a:avLst/>
          </a:prstGeom>
          <a:solidFill>
            <a:srgbClr val="002060"/>
          </a:solidFill>
        </p:spPr>
        <p:txBody>
          <a:bodyPr wrap="square" rtlCol="0">
            <a:spAutoFit/>
          </a:bodyPr>
          <a:lstStyle/>
          <a:p>
            <a:r>
              <a:rPr lang="nb-NO" b="1" i="1" dirty="0">
                <a:solidFill>
                  <a:schemeClr val="bg1"/>
                </a:solidFill>
              </a:rPr>
              <a:t>2022     </a:t>
            </a:r>
            <a:r>
              <a:rPr lang="nb-NO" sz="900" b="1" i="1" dirty="0">
                <a:solidFill>
                  <a:schemeClr val="bg1"/>
                </a:solidFill>
              </a:rPr>
              <a:t>                                  </a:t>
            </a:r>
            <a:r>
              <a:rPr lang="nb-NO" b="1" i="1" dirty="0">
                <a:solidFill>
                  <a:schemeClr val="bg1"/>
                </a:solidFill>
              </a:rPr>
              <a:t>2023                             2024                                       2025                               2026                                                                                                                                                                                                                                                       </a:t>
            </a:r>
          </a:p>
        </p:txBody>
      </p:sp>
      <p:sp>
        <p:nvSpPr>
          <p:cNvPr id="3" name="Plassholder for innhold 2">
            <a:extLst>
              <a:ext uri="{FF2B5EF4-FFF2-40B4-BE49-F238E27FC236}">
                <a16:creationId xmlns:a16="http://schemas.microsoft.com/office/drawing/2014/main" id="{E00BB466-8169-4D44-8238-2960DEB4BFCF}"/>
              </a:ext>
            </a:extLst>
          </p:cNvPr>
          <p:cNvSpPr>
            <a:spLocks noGrp="1"/>
          </p:cNvSpPr>
          <p:nvPr>
            <p:ph idx="1"/>
          </p:nvPr>
        </p:nvSpPr>
        <p:spPr>
          <a:xfrm>
            <a:off x="587446" y="3571576"/>
            <a:ext cx="10944226" cy="863600"/>
          </a:xfrm>
        </p:spPr>
        <p:txBody>
          <a:bodyPr/>
          <a:lstStyle/>
          <a:p>
            <a:pPr marL="0" indent="0">
              <a:buNone/>
            </a:pPr>
            <a:r>
              <a:rPr lang="nb-NO" dirty="0"/>
              <a:t>Tidslinje for ulike prosesser vil bli utarbeidet og kommunisert senere</a:t>
            </a:r>
          </a:p>
          <a:p>
            <a:endParaRPr lang="nb-NO" dirty="0"/>
          </a:p>
        </p:txBody>
      </p:sp>
      <p:sp>
        <p:nvSpPr>
          <p:cNvPr id="7" name="Pil: høyre 6">
            <a:extLst>
              <a:ext uri="{FF2B5EF4-FFF2-40B4-BE49-F238E27FC236}">
                <a16:creationId xmlns:a16="http://schemas.microsoft.com/office/drawing/2014/main" id="{7DE6164A-E42C-4F87-8651-1794EE6134E3}"/>
              </a:ext>
            </a:extLst>
          </p:cNvPr>
          <p:cNvSpPr/>
          <p:nvPr/>
        </p:nvSpPr>
        <p:spPr>
          <a:xfrm>
            <a:off x="619349" y="2170344"/>
            <a:ext cx="10912323" cy="799705"/>
          </a:xfrm>
          <a:prstGeom prst="rightArrow">
            <a:avLst/>
          </a:prstGeom>
          <a:solidFill>
            <a:srgbClr val="237F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471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EC6226F4-BD4D-4E16-8C4B-EC7620FC9EDB}"/>
              </a:ext>
            </a:extLst>
          </p:cNvPr>
          <p:cNvSpPr>
            <a:spLocks noGrp="1"/>
          </p:cNvSpPr>
          <p:nvPr>
            <p:ph type="dt" sz="half" idx="10"/>
          </p:nvPr>
        </p:nvSpPr>
        <p:spPr/>
        <p:txBody>
          <a:bodyPr/>
          <a:lstStyle/>
          <a:p>
            <a:fld id="{F4CC2FA6-23BD-0E4F-A3AA-E7DFFF2B9C96}" type="datetime1">
              <a:rPr lang="nb-NO" smtClean="0"/>
              <a:t>28.09.2022</a:t>
            </a:fld>
            <a:endParaRPr lang="nb-NO"/>
          </a:p>
        </p:txBody>
      </p:sp>
      <p:sp>
        <p:nvSpPr>
          <p:cNvPr id="3" name="Plassholder for lysbildenummer 2">
            <a:extLst>
              <a:ext uri="{FF2B5EF4-FFF2-40B4-BE49-F238E27FC236}">
                <a16:creationId xmlns:a16="http://schemas.microsoft.com/office/drawing/2014/main" id="{67DBEF7F-2AF5-4EF6-840F-B02475254474}"/>
              </a:ext>
            </a:extLst>
          </p:cNvPr>
          <p:cNvSpPr>
            <a:spLocks noGrp="1"/>
          </p:cNvSpPr>
          <p:nvPr>
            <p:ph type="sldNum" sz="quarter" idx="12"/>
          </p:nvPr>
        </p:nvSpPr>
        <p:spPr/>
        <p:txBody>
          <a:bodyPr/>
          <a:lstStyle/>
          <a:p>
            <a:fld id="{46765B28-40BF-0A46-BB8F-30D004035CD9}" type="slidenum">
              <a:rPr lang="nb-NO" smtClean="0"/>
              <a:pPr/>
              <a:t>17</a:t>
            </a:fld>
            <a:endParaRPr lang="nb-NO"/>
          </a:p>
        </p:txBody>
      </p:sp>
      <p:sp>
        <p:nvSpPr>
          <p:cNvPr id="4" name="Tittel 3">
            <a:extLst>
              <a:ext uri="{FF2B5EF4-FFF2-40B4-BE49-F238E27FC236}">
                <a16:creationId xmlns:a16="http://schemas.microsoft.com/office/drawing/2014/main" id="{C31115FD-F2A0-45D6-8741-71CB779F54E0}"/>
              </a:ext>
            </a:extLst>
          </p:cNvPr>
          <p:cNvSpPr>
            <a:spLocks noGrp="1"/>
          </p:cNvSpPr>
          <p:nvPr>
            <p:ph type="ctrTitle"/>
          </p:nvPr>
        </p:nvSpPr>
        <p:spPr/>
        <p:txBody>
          <a:bodyPr/>
          <a:lstStyle/>
          <a:p>
            <a:r>
              <a:rPr lang="nb-NO" dirty="0"/>
              <a:t>Takk!</a:t>
            </a:r>
          </a:p>
        </p:txBody>
      </p:sp>
      <p:sp>
        <p:nvSpPr>
          <p:cNvPr id="5" name="Undertittel 4">
            <a:extLst>
              <a:ext uri="{FF2B5EF4-FFF2-40B4-BE49-F238E27FC236}">
                <a16:creationId xmlns:a16="http://schemas.microsoft.com/office/drawing/2014/main" id="{7DC7F072-2962-431D-BFC4-4EC6B333BE28}"/>
              </a:ext>
            </a:extLst>
          </p:cNvPr>
          <p:cNvSpPr>
            <a:spLocks noGrp="1"/>
          </p:cNvSpPr>
          <p:nvPr>
            <p:ph type="subTitle" idx="1"/>
          </p:nvPr>
        </p:nvSpPr>
        <p:spPr/>
        <p:txBody>
          <a:bodyPr/>
          <a:lstStyle/>
          <a:p>
            <a:endParaRPr lang="nb-NO"/>
          </a:p>
        </p:txBody>
      </p:sp>
      <p:sp>
        <p:nvSpPr>
          <p:cNvPr id="6" name="Plassholder for innhold 5">
            <a:extLst>
              <a:ext uri="{FF2B5EF4-FFF2-40B4-BE49-F238E27FC236}">
                <a16:creationId xmlns:a16="http://schemas.microsoft.com/office/drawing/2014/main" id="{BDD2A85A-2320-4CD2-AB76-BA229AACD93F}"/>
              </a:ext>
            </a:extLst>
          </p:cNvPr>
          <p:cNvSpPr>
            <a:spLocks noGrp="1"/>
          </p:cNvSpPr>
          <p:nvPr>
            <p:ph sz="quarter" idx="13"/>
          </p:nvPr>
        </p:nvSpPr>
        <p:spPr/>
        <p:txBody>
          <a:bodyPr/>
          <a:lstStyle/>
          <a:p>
            <a:r>
              <a:rPr lang="nb-NO"/>
              <a:t>Kirken.no/kirkeligorganisering</a:t>
            </a:r>
          </a:p>
        </p:txBody>
      </p:sp>
    </p:spTree>
    <p:extLst>
      <p:ext uri="{BB962C8B-B14F-4D97-AF65-F5344CB8AC3E}">
        <p14:creationId xmlns:p14="http://schemas.microsoft.com/office/powerpoint/2010/main" val="377642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B6DD9D-842B-4676-9874-3749795D31D0}"/>
              </a:ext>
            </a:extLst>
          </p:cNvPr>
          <p:cNvSpPr>
            <a:spLocks noGrp="1"/>
          </p:cNvSpPr>
          <p:nvPr>
            <p:ph type="title"/>
          </p:nvPr>
        </p:nvSpPr>
        <p:spPr/>
        <p:txBody>
          <a:bodyPr/>
          <a:lstStyle/>
          <a:p>
            <a:r>
              <a:rPr lang="nb-NO" dirty="0"/>
              <a:t>Bakgrunn </a:t>
            </a:r>
          </a:p>
        </p:txBody>
      </p:sp>
      <p:pic>
        <p:nvPicPr>
          <p:cNvPr id="9" name="Plassholder for bilde 8" descr="Et bilde som inneholder tekst, person, folkemengde&#10;&#10;Automatisk generert beskrivelse">
            <a:extLst>
              <a:ext uri="{FF2B5EF4-FFF2-40B4-BE49-F238E27FC236}">
                <a16:creationId xmlns:a16="http://schemas.microsoft.com/office/drawing/2014/main" id="{A4344101-AFC8-45C9-A8B4-E5E960C6B267}"/>
              </a:ext>
            </a:extLst>
          </p:cNvPr>
          <p:cNvPicPr>
            <a:picLocks noGrp="1" noChangeAspect="1"/>
          </p:cNvPicPr>
          <p:nvPr>
            <p:ph type="pic" idx="1"/>
          </p:nvPr>
        </p:nvPicPr>
        <p:blipFill>
          <a:blip r:embed="rId2"/>
          <a:srcRect l="21242" r="21242"/>
          <a:stretch>
            <a:fillRect/>
          </a:stretch>
        </p:blipFill>
        <p:spPr/>
      </p:pic>
      <p:sp>
        <p:nvSpPr>
          <p:cNvPr id="3" name="Plassholder for innhold 2">
            <a:extLst>
              <a:ext uri="{FF2B5EF4-FFF2-40B4-BE49-F238E27FC236}">
                <a16:creationId xmlns:a16="http://schemas.microsoft.com/office/drawing/2014/main" id="{7D7EA8DA-E231-42FC-9F2B-CCFF38ADAE3A}"/>
              </a:ext>
            </a:extLst>
          </p:cNvPr>
          <p:cNvSpPr>
            <a:spLocks noGrp="1"/>
          </p:cNvSpPr>
          <p:nvPr>
            <p:ph type="body" sz="half" idx="2"/>
          </p:nvPr>
        </p:nvSpPr>
        <p:spPr>
          <a:solidFill>
            <a:schemeClr val="bg1"/>
          </a:solidFill>
        </p:spPr>
        <p:txBody>
          <a:bodyPr/>
          <a:lstStyle/>
          <a:p>
            <a:pPr marL="342900" lvl="0" indent="-342900">
              <a:buFont typeface="Arial" panose="020B0604020202020204" pitchFamily="34" charset="0"/>
              <a:buChar char="•"/>
            </a:pPr>
            <a:endParaRPr lang="nb-NO" sz="2400" dirty="0">
              <a:effectLst/>
              <a:ea typeface="Times New Roman" panose="02020603050405020304" pitchFamily="18" charset="0"/>
            </a:endParaRPr>
          </a:p>
          <a:p>
            <a:pPr marL="342900" lvl="0" indent="-342900">
              <a:buFont typeface="Arial" panose="020B0604020202020204" pitchFamily="34" charset="0"/>
              <a:buChar char="•"/>
            </a:pPr>
            <a:r>
              <a:rPr lang="nb-NO" sz="2400" dirty="0">
                <a:effectLst/>
                <a:ea typeface="Times New Roman" panose="02020603050405020304" pitchFamily="18" charset="0"/>
              </a:rPr>
              <a:t>Siden 2005 har KM bedt om felles arbeidsgiveransvar for alle som jobber sammen lokalt</a:t>
            </a:r>
          </a:p>
          <a:p>
            <a:pPr marL="342900" lvl="0" indent="-342900">
              <a:buFont typeface="Arial" panose="020B0604020202020204" pitchFamily="34" charset="0"/>
              <a:buChar char="•"/>
            </a:pPr>
            <a:r>
              <a:rPr lang="nb-NO" sz="2400" dirty="0">
                <a:effectLst/>
                <a:ea typeface="Times New Roman" panose="02020603050405020304" pitchFamily="18" charset="0"/>
              </a:rPr>
              <a:t>Det har vært utredet tre modeller</a:t>
            </a:r>
          </a:p>
          <a:p>
            <a:pPr marL="342900" lvl="0" indent="-342900">
              <a:buFont typeface="Arial" panose="020B0604020202020204" pitchFamily="34" charset="0"/>
              <a:buChar char="•"/>
            </a:pPr>
            <a:r>
              <a:rPr lang="nb-NO" sz="2400" dirty="0">
                <a:ea typeface="Times New Roman" panose="02020603050405020304" pitchFamily="18" charset="0"/>
              </a:rPr>
              <a:t>I løpet av Kirkemøtets behandling ble det klart at valget sto mellom to </a:t>
            </a:r>
            <a:r>
              <a:rPr lang="nb-NO" sz="2400" dirty="0">
                <a:effectLst/>
                <a:ea typeface="Times New Roman" panose="02020603050405020304" pitchFamily="18" charset="0"/>
              </a:rPr>
              <a:t>modeller for arbeidsgiverorganisering:</a:t>
            </a:r>
            <a:endParaRPr lang="nb-NO" sz="2400" dirty="0">
              <a:effectLst/>
              <a:ea typeface="Calibri" panose="020F0502020204030204" pitchFamily="34" charset="0"/>
            </a:endParaRPr>
          </a:p>
          <a:p>
            <a:pPr marL="342900" indent="-342900">
              <a:buFont typeface="Arial" panose="020B0604020202020204" pitchFamily="34" charset="0"/>
              <a:buChar char="•"/>
            </a:pPr>
            <a:endParaRPr lang="nb-NO" dirty="0"/>
          </a:p>
        </p:txBody>
      </p:sp>
      <p:sp>
        <p:nvSpPr>
          <p:cNvPr id="4" name="Plassholder for dato 3">
            <a:extLst>
              <a:ext uri="{FF2B5EF4-FFF2-40B4-BE49-F238E27FC236}">
                <a16:creationId xmlns:a16="http://schemas.microsoft.com/office/drawing/2014/main" id="{D1AB6F83-77D0-4031-AD33-6402A6CC3AB9}"/>
              </a:ext>
            </a:extLst>
          </p:cNvPr>
          <p:cNvSpPr>
            <a:spLocks noGrp="1"/>
          </p:cNvSpPr>
          <p:nvPr>
            <p:ph type="dt" sz="half" idx="10"/>
          </p:nvPr>
        </p:nvSpPr>
        <p:spPr/>
        <p:txBody>
          <a:bodyPr/>
          <a:lstStyle/>
          <a:p>
            <a:fld id="{164F8536-0BE2-2E4B-A8A8-DB84D1FEAC6C}" type="datetime1">
              <a:rPr lang="nb-NO" smtClean="0"/>
              <a:t>28.09.2022</a:t>
            </a:fld>
            <a:endParaRPr lang="nb-NO"/>
          </a:p>
        </p:txBody>
      </p:sp>
      <p:sp>
        <p:nvSpPr>
          <p:cNvPr id="5" name="Plassholder for lysbildenummer 4">
            <a:extLst>
              <a:ext uri="{FF2B5EF4-FFF2-40B4-BE49-F238E27FC236}">
                <a16:creationId xmlns:a16="http://schemas.microsoft.com/office/drawing/2014/main" id="{6BC1D92F-8930-4FC4-A1CB-14C492688350}"/>
              </a:ext>
            </a:extLst>
          </p:cNvPr>
          <p:cNvSpPr>
            <a:spLocks noGrp="1"/>
          </p:cNvSpPr>
          <p:nvPr>
            <p:ph type="sldNum" sz="quarter" idx="12"/>
          </p:nvPr>
        </p:nvSpPr>
        <p:spPr/>
        <p:txBody>
          <a:bodyPr/>
          <a:lstStyle/>
          <a:p>
            <a:fld id="{46765B28-40BF-0A46-BB8F-30D004035CD9}" type="slidenum">
              <a:rPr lang="nb-NO" smtClean="0"/>
              <a:t>2</a:t>
            </a:fld>
            <a:endParaRPr lang="nb-NO"/>
          </a:p>
        </p:txBody>
      </p:sp>
    </p:spTree>
    <p:extLst>
      <p:ext uri="{BB962C8B-B14F-4D97-AF65-F5344CB8AC3E}">
        <p14:creationId xmlns:p14="http://schemas.microsoft.com/office/powerpoint/2010/main" val="57808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B6DD9D-842B-4676-9874-3749795D31D0}"/>
              </a:ext>
            </a:extLst>
          </p:cNvPr>
          <p:cNvSpPr>
            <a:spLocks noGrp="1"/>
          </p:cNvSpPr>
          <p:nvPr>
            <p:ph type="title"/>
          </p:nvPr>
        </p:nvSpPr>
        <p:spPr>
          <a:xfrm>
            <a:off x="308226" y="291215"/>
            <a:ext cx="10944226" cy="863600"/>
          </a:xfrm>
        </p:spPr>
        <p:txBody>
          <a:bodyPr/>
          <a:lstStyle/>
          <a:p>
            <a:r>
              <a:rPr lang="nb-NO" dirty="0"/>
              <a:t>To alternative modeller</a:t>
            </a:r>
          </a:p>
        </p:txBody>
      </p:sp>
      <p:sp>
        <p:nvSpPr>
          <p:cNvPr id="3" name="Plassholder for innhold 2">
            <a:extLst>
              <a:ext uri="{FF2B5EF4-FFF2-40B4-BE49-F238E27FC236}">
                <a16:creationId xmlns:a16="http://schemas.microsoft.com/office/drawing/2014/main" id="{7D7EA8DA-E231-42FC-9F2B-CCFF38ADAE3A}"/>
              </a:ext>
            </a:extLst>
          </p:cNvPr>
          <p:cNvSpPr>
            <a:spLocks noGrp="1"/>
          </p:cNvSpPr>
          <p:nvPr>
            <p:ph idx="1"/>
          </p:nvPr>
        </p:nvSpPr>
        <p:spPr>
          <a:xfrm>
            <a:off x="308226" y="1318437"/>
            <a:ext cx="5582211" cy="4816548"/>
          </a:xfrm>
          <a:solidFill>
            <a:schemeClr val="bg2"/>
          </a:solidFill>
        </p:spPr>
        <p:txBody>
          <a:bodyPr/>
          <a:lstStyle/>
          <a:p>
            <a:endParaRPr lang="nb-NO" sz="2400" dirty="0">
              <a:effectLst/>
              <a:ea typeface="Times New Roman" panose="02020603050405020304" pitchFamily="18" charset="0"/>
            </a:endParaRPr>
          </a:p>
          <a:p>
            <a:r>
              <a:rPr lang="nb-NO" sz="2400" dirty="0">
                <a:ea typeface="Times New Roman" panose="02020603050405020304" pitchFamily="18" charset="0"/>
              </a:rPr>
              <a:t>S</a:t>
            </a:r>
            <a:r>
              <a:rPr lang="nb-NO" sz="2400" dirty="0">
                <a:effectLst/>
                <a:ea typeface="Times New Roman" panose="02020603050405020304" pitchFamily="18" charset="0"/>
              </a:rPr>
              <a:t>amme arbeidsgiver - alle fellesrådsansatte overføres til kirken nasjonalt</a:t>
            </a:r>
          </a:p>
          <a:p>
            <a:pPr lvl="1"/>
            <a:r>
              <a:rPr lang="nb-NO" sz="2000" dirty="0">
                <a:effectLst/>
                <a:ea typeface="Times New Roman" panose="02020603050405020304" pitchFamily="18" charset="0"/>
              </a:rPr>
              <a:t>V</a:t>
            </a:r>
            <a:r>
              <a:rPr lang="nb-NO" sz="2000" dirty="0">
                <a:ea typeface="Times New Roman" panose="02020603050405020304" pitchFamily="18" charset="0"/>
              </a:rPr>
              <a:t>ille styrke helhet og sammenheng</a:t>
            </a:r>
            <a:endParaRPr lang="nb-NO" sz="2000" dirty="0">
              <a:effectLst/>
              <a:ea typeface="Times New Roman" panose="02020603050405020304" pitchFamily="18" charset="0"/>
            </a:endParaRPr>
          </a:p>
          <a:p>
            <a:pPr lvl="1"/>
            <a:r>
              <a:rPr lang="nb-NO" sz="2000" dirty="0">
                <a:effectLst/>
                <a:ea typeface="Times New Roman" panose="02020603050405020304" pitchFamily="18" charset="0"/>
              </a:rPr>
              <a:t>Men: Den ville minske lokalkirkens myndighet. Noen ville ønske dette velkommen, mange ville motsette seg dette</a:t>
            </a:r>
            <a:endParaRPr lang="nb-NO" sz="2000" dirty="0">
              <a:effectLst/>
              <a:ea typeface="Calibri" panose="020F0502020204030204" pitchFamily="34" charset="0"/>
            </a:endParaRPr>
          </a:p>
          <a:p>
            <a:endParaRPr lang="nb-NO" dirty="0"/>
          </a:p>
        </p:txBody>
      </p:sp>
      <p:sp>
        <p:nvSpPr>
          <p:cNvPr id="4" name="Plassholder for dato 3">
            <a:extLst>
              <a:ext uri="{FF2B5EF4-FFF2-40B4-BE49-F238E27FC236}">
                <a16:creationId xmlns:a16="http://schemas.microsoft.com/office/drawing/2014/main" id="{D1AB6F83-77D0-4031-AD33-6402A6CC3AB9}"/>
              </a:ext>
            </a:extLst>
          </p:cNvPr>
          <p:cNvSpPr>
            <a:spLocks noGrp="1"/>
          </p:cNvSpPr>
          <p:nvPr>
            <p:ph type="dt" sz="half" idx="10"/>
          </p:nvPr>
        </p:nvSpPr>
        <p:spPr/>
        <p:txBody>
          <a:bodyPr/>
          <a:lstStyle/>
          <a:p>
            <a:fld id="{164F8536-0BE2-2E4B-A8A8-DB84D1FEAC6C}" type="datetime1">
              <a:rPr lang="nb-NO" smtClean="0"/>
              <a:t>28.09.2022</a:t>
            </a:fld>
            <a:endParaRPr lang="nb-NO"/>
          </a:p>
        </p:txBody>
      </p:sp>
      <p:sp>
        <p:nvSpPr>
          <p:cNvPr id="5" name="Plassholder for lysbildenummer 4">
            <a:extLst>
              <a:ext uri="{FF2B5EF4-FFF2-40B4-BE49-F238E27FC236}">
                <a16:creationId xmlns:a16="http://schemas.microsoft.com/office/drawing/2014/main" id="{6BC1D92F-8930-4FC4-A1CB-14C492688350}"/>
              </a:ext>
            </a:extLst>
          </p:cNvPr>
          <p:cNvSpPr>
            <a:spLocks noGrp="1"/>
          </p:cNvSpPr>
          <p:nvPr>
            <p:ph type="sldNum" sz="quarter" idx="12"/>
          </p:nvPr>
        </p:nvSpPr>
        <p:spPr/>
        <p:txBody>
          <a:bodyPr/>
          <a:lstStyle/>
          <a:p>
            <a:fld id="{46765B28-40BF-0A46-BB8F-30D004035CD9}" type="slidenum">
              <a:rPr lang="nb-NO" smtClean="0"/>
              <a:t>3</a:t>
            </a:fld>
            <a:endParaRPr lang="nb-NO"/>
          </a:p>
        </p:txBody>
      </p:sp>
      <p:sp>
        <p:nvSpPr>
          <p:cNvPr id="6" name="Plassholder for innhold 2">
            <a:extLst>
              <a:ext uri="{FF2B5EF4-FFF2-40B4-BE49-F238E27FC236}">
                <a16:creationId xmlns:a16="http://schemas.microsoft.com/office/drawing/2014/main" id="{3CC740C3-580B-41DD-BAB1-58AF68ED42C5}"/>
              </a:ext>
            </a:extLst>
          </p:cNvPr>
          <p:cNvSpPr txBox="1">
            <a:spLocks/>
          </p:cNvSpPr>
          <p:nvPr/>
        </p:nvSpPr>
        <p:spPr>
          <a:xfrm>
            <a:off x="5969286" y="1318436"/>
            <a:ext cx="5739672" cy="4816548"/>
          </a:xfrm>
          <a:prstGeom prst="rect">
            <a:avLst/>
          </a:prstGeom>
          <a:solidFill>
            <a:schemeClr val="bg1">
              <a:lumMod val="85000"/>
            </a:schemeClr>
          </a:solidFill>
        </p:spPr>
        <p:txBody>
          <a:bodyPr vert="horz" lIns="0" tIns="0" rIns="0" bIns="0" rtlCol="0">
            <a:noAutofit/>
          </a:bodyPr>
          <a:lstStyle>
            <a:lvl1pPr marL="228600" indent="-228600" algn="l" defTabSz="914400" rtl="0" eaLnBrk="1" latinLnBrk="0" hangingPunct="1">
              <a:lnSpc>
                <a:spcPct val="100000"/>
              </a:lnSpc>
              <a:spcBef>
                <a:spcPts val="1000"/>
              </a:spcBef>
              <a:spcAft>
                <a:spcPts val="3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3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3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3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sz="2400" dirty="0">
              <a:ea typeface="Times New Roman" panose="02020603050405020304" pitchFamily="18" charset="0"/>
            </a:endParaRPr>
          </a:p>
          <a:p>
            <a:r>
              <a:rPr lang="nb-NO" sz="2400" dirty="0">
                <a:ea typeface="Times New Roman" panose="02020603050405020304" pitchFamily="18" charset="0"/>
              </a:rPr>
              <a:t>Fortsatt to arbeidsgivere, med samordnet ledelse for alle som arbeider i lokalkirken</a:t>
            </a:r>
            <a:endParaRPr lang="nb-NO" sz="2400" dirty="0">
              <a:ea typeface="Calibri" panose="020F0502020204030204" pitchFamily="34" charset="0"/>
            </a:endParaRPr>
          </a:p>
          <a:p>
            <a:pPr lvl="1"/>
            <a:r>
              <a:rPr lang="nb-NO" sz="2000" dirty="0">
                <a:ea typeface="Times New Roman" panose="02020603050405020304" pitchFamily="18" charset="0"/>
              </a:rPr>
              <a:t>Arbeidsgiverfunksjoner for menighetsprester delegeres til kirkelig fellesråd</a:t>
            </a:r>
          </a:p>
          <a:p>
            <a:pPr lvl="1"/>
            <a:r>
              <a:rPr lang="nb-NO" sz="2000" dirty="0">
                <a:ea typeface="Times New Roman" panose="02020603050405020304" pitchFamily="18" charset="0"/>
              </a:rPr>
              <a:t>Todelt daglig ledelse der kirkefaglig og administrativ ledelse er sidestilt</a:t>
            </a:r>
          </a:p>
          <a:p>
            <a:pPr lvl="1"/>
            <a:r>
              <a:rPr lang="nb-NO" sz="2000" dirty="0">
                <a:ea typeface="Times New Roman" panose="02020603050405020304" pitchFamily="18" charset="0"/>
              </a:rPr>
              <a:t>Modellen balanserer hensynet til lokalkirken og behovet for helhet og sammenheng</a:t>
            </a:r>
          </a:p>
          <a:p>
            <a:endParaRPr lang="nb-NO" dirty="0"/>
          </a:p>
        </p:txBody>
      </p:sp>
    </p:spTree>
    <p:extLst>
      <p:ext uri="{BB962C8B-B14F-4D97-AF65-F5344CB8AC3E}">
        <p14:creationId xmlns:p14="http://schemas.microsoft.com/office/powerpoint/2010/main" val="352987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01D527-A326-46CE-96E4-05421FEB16F0}"/>
              </a:ext>
            </a:extLst>
          </p:cNvPr>
          <p:cNvSpPr>
            <a:spLocks noGrp="1"/>
          </p:cNvSpPr>
          <p:nvPr>
            <p:ph type="title"/>
          </p:nvPr>
        </p:nvSpPr>
        <p:spPr/>
        <p:txBody>
          <a:bodyPr/>
          <a:lstStyle/>
          <a:p>
            <a:r>
              <a:rPr lang="nb-NO" dirty="0"/>
              <a:t>Kirkemøtet fattet et prinsippvedtak</a:t>
            </a:r>
          </a:p>
        </p:txBody>
      </p:sp>
      <p:sp>
        <p:nvSpPr>
          <p:cNvPr id="3" name="Plassholder for tekst 2">
            <a:extLst>
              <a:ext uri="{FF2B5EF4-FFF2-40B4-BE49-F238E27FC236}">
                <a16:creationId xmlns:a16="http://schemas.microsoft.com/office/drawing/2014/main" id="{13AE8B42-C7AC-482E-B3FE-1FAA8AEAC040}"/>
              </a:ext>
            </a:extLst>
          </p:cNvPr>
          <p:cNvSpPr>
            <a:spLocks noGrp="1"/>
          </p:cNvSpPr>
          <p:nvPr>
            <p:ph type="body" idx="1"/>
          </p:nvPr>
        </p:nvSpPr>
        <p:spPr/>
        <p:txBody>
          <a:bodyPr/>
          <a:lstStyle/>
          <a:p>
            <a:endParaRPr lang="nb-NO"/>
          </a:p>
        </p:txBody>
      </p:sp>
      <p:sp>
        <p:nvSpPr>
          <p:cNvPr id="4" name="Plassholder for dato 3">
            <a:extLst>
              <a:ext uri="{FF2B5EF4-FFF2-40B4-BE49-F238E27FC236}">
                <a16:creationId xmlns:a16="http://schemas.microsoft.com/office/drawing/2014/main" id="{FE7FD8B9-1403-4C8B-9F6C-AD4DA2140B1D}"/>
              </a:ext>
            </a:extLst>
          </p:cNvPr>
          <p:cNvSpPr>
            <a:spLocks noGrp="1"/>
          </p:cNvSpPr>
          <p:nvPr>
            <p:ph type="dt" sz="half" idx="10"/>
          </p:nvPr>
        </p:nvSpPr>
        <p:spPr/>
        <p:txBody>
          <a:bodyPr/>
          <a:lstStyle/>
          <a:p>
            <a:fld id="{8CDF487B-8477-2149-9AA3-98E65B249604}" type="datetime1">
              <a:rPr lang="nb-NO" smtClean="0"/>
              <a:t>28.09.2022</a:t>
            </a:fld>
            <a:endParaRPr lang="nb-NO"/>
          </a:p>
        </p:txBody>
      </p:sp>
      <p:sp>
        <p:nvSpPr>
          <p:cNvPr id="5" name="Plassholder for lysbildenummer 4">
            <a:extLst>
              <a:ext uri="{FF2B5EF4-FFF2-40B4-BE49-F238E27FC236}">
                <a16:creationId xmlns:a16="http://schemas.microsoft.com/office/drawing/2014/main" id="{0D1ABF8F-49CB-47D2-92FF-F9AA8974D28C}"/>
              </a:ext>
            </a:extLst>
          </p:cNvPr>
          <p:cNvSpPr>
            <a:spLocks noGrp="1"/>
          </p:cNvSpPr>
          <p:nvPr>
            <p:ph type="sldNum" sz="quarter" idx="12"/>
          </p:nvPr>
        </p:nvSpPr>
        <p:spPr/>
        <p:txBody>
          <a:bodyPr/>
          <a:lstStyle/>
          <a:p>
            <a:fld id="{46765B28-40BF-0A46-BB8F-30D004035CD9}" type="slidenum">
              <a:rPr lang="nb-NO" smtClean="0"/>
              <a:pPr/>
              <a:t>4</a:t>
            </a:fld>
            <a:endParaRPr lang="nb-NO"/>
          </a:p>
        </p:txBody>
      </p:sp>
    </p:spTree>
    <p:extLst>
      <p:ext uri="{BB962C8B-B14F-4D97-AF65-F5344CB8AC3E}">
        <p14:creationId xmlns:p14="http://schemas.microsoft.com/office/powerpoint/2010/main" val="108418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A2E4D62E-D650-4889-983E-353C68B2351A}"/>
              </a:ext>
            </a:extLst>
          </p:cNvPr>
          <p:cNvSpPr>
            <a:spLocks noGrp="1"/>
          </p:cNvSpPr>
          <p:nvPr>
            <p:ph type="dt" sz="half" idx="10"/>
          </p:nvPr>
        </p:nvSpPr>
        <p:spPr/>
        <p:txBody>
          <a:bodyPr/>
          <a:lstStyle/>
          <a:p>
            <a:fld id="{B076686C-283D-F648-AC3F-1406D58D3986}" type="datetime1">
              <a:rPr lang="nb-NO" smtClean="0"/>
              <a:t>28.09.2022</a:t>
            </a:fld>
            <a:endParaRPr lang="nb-NO"/>
          </a:p>
        </p:txBody>
      </p:sp>
      <p:sp>
        <p:nvSpPr>
          <p:cNvPr id="4" name="Plassholder for lysbildenummer 3">
            <a:extLst>
              <a:ext uri="{FF2B5EF4-FFF2-40B4-BE49-F238E27FC236}">
                <a16:creationId xmlns:a16="http://schemas.microsoft.com/office/drawing/2014/main" id="{F716EA9E-8875-497C-9B19-0C61FD6548C1}"/>
              </a:ext>
            </a:extLst>
          </p:cNvPr>
          <p:cNvSpPr>
            <a:spLocks noGrp="1"/>
          </p:cNvSpPr>
          <p:nvPr>
            <p:ph type="sldNum" sz="quarter" idx="12"/>
          </p:nvPr>
        </p:nvSpPr>
        <p:spPr/>
        <p:txBody>
          <a:bodyPr/>
          <a:lstStyle/>
          <a:p>
            <a:fld id="{46765B28-40BF-0A46-BB8F-30D004035CD9}" type="slidenum">
              <a:rPr lang="nb-NO" smtClean="0"/>
              <a:pPr/>
              <a:t>5</a:t>
            </a:fld>
            <a:endParaRPr lang="nb-NO"/>
          </a:p>
        </p:txBody>
      </p:sp>
      <p:sp>
        <p:nvSpPr>
          <p:cNvPr id="6" name="TekstSylinder 5">
            <a:extLst>
              <a:ext uri="{FF2B5EF4-FFF2-40B4-BE49-F238E27FC236}">
                <a16:creationId xmlns:a16="http://schemas.microsoft.com/office/drawing/2014/main" id="{A16412B2-F28A-4ADA-AA0C-E5FDC4EE3DED}"/>
              </a:ext>
            </a:extLst>
          </p:cNvPr>
          <p:cNvSpPr txBox="1"/>
          <p:nvPr/>
        </p:nvSpPr>
        <p:spPr>
          <a:xfrm>
            <a:off x="340863" y="1181529"/>
            <a:ext cx="11851137" cy="3286028"/>
          </a:xfrm>
          <a:prstGeom prst="rect">
            <a:avLst/>
          </a:prstGeom>
          <a:noFill/>
        </p:spPr>
        <p:txBody>
          <a:bodyPr wrap="square">
            <a:spAutoFit/>
          </a:bodyPr>
          <a:lstStyle/>
          <a:p>
            <a:pPr marL="0" lvl="0" indent="0">
              <a:lnSpc>
                <a:spcPct val="107000"/>
              </a:lnSpc>
              <a:buNone/>
            </a:pPr>
            <a:endParaRPr lang="nb-NO" sz="2800" dirty="0">
              <a:solidFill>
                <a:schemeClr val="bg1"/>
              </a:solidFill>
            </a:endParaRPr>
          </a:p>
          <a:p>
            <a:pPr marL="0" lvl="0" indent="0">
              <a:lnSpc>
                <a:spcPct val="107000"/>
              </a:lnSpc>
              <a:buNone/>
            </a:pPr>
            <a:r>
              <a:rPr lang="nb-NO" sz="2800" dirty="0">
                <a:solidFill>
                  <a:schemeClr val="bg1"/>
                </a:solidFill>
              </a:rPr>
              <a:t>«Kirkemøtet går inn for en videreutviklet modell 3 med samlet og samordnet utøvelse av arbeidsgiverfunksjoner, men der rettssubjektet Den norske kirke fortsatt er arbeidsgiver for prestene og soknene ved fellesrådet fortsatt er arbeidsgiver for de andre ansatte som arbeider i soknene. Modellen skal ivareta lokal forankring og sammenheng i kirkeorganisasjonen.»</a:t>
            </a:r>
          </a:p>
        </p:txBody>
      </p:sp>
    </p:spTree>
    <p:extLst>
      <p:ext uri="{BB962C8B-B14F-4D97-AF65-F5344CB8AC3E}">
        <p14:creationId xmlns:p14="http://schemas.microsoft.com/office/powerpoint/2010/main" val="141209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91D50E-822C-481D-8676-38C6E72184E1}"/>
              </a:ext>
            </a:extLst>
          </p:cNvPr>
          <p:cNvSpPr>
            <a:spLocks noGrp="1"/>
          </p:cNvSpPr>
          <p:nvPr>
            <p:ph type="title"/>
          </p:nvPr>
        </p:nvSpPr>
        <p:spPr/>
        <p:txBody>
          <a:bodyPr/>
          <a:lstStyle/>
          <a:p>
            <a:r>
              <a:rPr lang="nb-NO" dirty="0"/>
              <a:t>Hva betyr dette?</a:t>
            </a:r>
          </a:p>
        </p:txBody>
      </p:sp>
      <p:pic>
        <p:nvPicPr>
          <p:cNvPr id="8" name="Plassholder for bilde 7" descr="Et bilde som inneholder person, innendørs, gruppe, personer&#10;&#10;Automatisk generert beskrivelse">
            <a:extLst>
              <a:ext uri="{FF2B5EF4-FFF2-40B4-BE49-F238E27FC236}">
                <a16:creationId xmlns:a16="http://schemas.microsoft.com/office/drawing/2014/main" id="{07D88209-A82E-4E23-8CB2-2C588082680B}"/>
              </a:ext>
            </a:extLst>
          </p:cNvPr>
          <p:cNvPicPr>
            <a:picLocks noGrp="1" noChangeAspect="1"/>
          </p:cNvPicPr>
          <p:nvPr>
            <p:ph type="pic" idx="1"/>
          </p:nvPr>
        </p:nvPicPr>
        <p:blipFill>
          <a:blip r:embed="rId3"/>
          <a:srcRect l="21254" r="21254"/>
          <a:stretch>
            <a:fillRect/>
          </a:stretch>
        </p:blipFill>
        <p:spPr/>
      </p:pic>
      <p:sp>
        <p:nvSpPr>
          <p:cNvPr id="3" name="Plassholder for innhold 2">
            <a:extLst>
              <a:ext uri="{FF2B5EF4-FFF2-40B4-BE49-F238E27FC236}">
                <a16:creationId xmlns:a16="http://schemas.microsoft.com/office/drawing/2014/main" id="{E1D51240-0926-42A9-BEB8-89C6D7019669}"/>
              </a:ext>
            </a:extLst>
          </p:cNvPr>
          <p:cNvSpPr>
            <a:spLocks noGrp="1"/>
          </p:cNvSpPr>
          <p:nvPr>
            <p:ph type="body" sz="half" idx="2"/>
          </p:nvPr>
        </p:nvSpPr>
        <p:spPr>
          <a:solidFill>
            <a:schemeClr val="bg1"/>
          </a:solidFill>
        </p:spPr>
        <p:txBody>
          <a:bodyPr/>
          <a:lstStyle/>
          <a:p>
            <a:pPr marL="342900" indent="-342900">
              <a:buFont typeface="Arial" panose="020B0604020202020204" pitchFamily="34" charset="0"/>
              <a:buChar char="•"/>
            </a:pPr>
            <a:r>
              <a:rPr lang="nb-NO" sz="2800" dirty="0"/>
              <a:t>Fortsatt skrittvis utvikling sikrer kvalitet i prosessen og trygghet for involverte </a:t>
            </a:r>
          </a:p>
          <a:p>
            <a:pPr marL="342900" indent="-342900">
              <a:buFont typeface="Arial" panose="020B0604020202020204" pitchFamily="34" charset="0"/>
              <a:buChar char="•"/>
            </a:pPr>
            <a:r>
              <a:rPr lang="nb-NO" sz="2800" dirty="0"/>
              <a:t>Denne modellen for arbeidsgiverorganisering vil være den mest samlende og ha minst gjennomføringsrisiko</a:t>
            </a:r>
          </a:p>
          <a:p>
            <a:pPr marL="342900" indent="-342900">
              <a:buFont typeface="Arial" panose="020B0604020202020204" pitchFamily="34" charset="0"/>
              <a:buChar char="•"/>
            </a:pPr>
            <a:r>
              <a:rPr lang="nb-NO" sz="2800" dirty="0"/>
              <a:t>Ordningen er fleksibel og kan justeres ved behov </a:t>
            </a:r>
          </a:p>
        </p:txBody>
      </p:sp>
      <p:sp>
        <p:nvSpPr>
          <p:cNvPr id="4" name="Plassholder for dato 3">
            <a:extLst>
              <a:ext uri="{FF2B5EF4-FFF2-40B4-BE49-F238E27FC236}">
                <a16:creationId xmlns:a16="http://schemas.microsoft.com/office/drawing/2014/main" id="{5157F1FE-1DBB-402E-9E61-EEC2A2D17863}"/>
              </a:ext>
            </a:extLst>
          </p:cNvPr>
          <p:cNvSpPr>
            <a:spLocks noGrp="1"/>
          </p:cNvSpPr>
          <p:nvPr>
            <p:ph type="dt" sz="half" idx="10"/>
          </p:nvPr>
        </p:nvSpPr>
        <p:spPr/>
        <p:txBody>
          <a:bodyPr/>
          <a:lstStyle/>
          <a:p>
            <a:fld id="{164F8536-0BE2-2E4B-A8A8-DB84D1FEAC6C}" type="datetime1">
              <a:rPr lang="nb-NO" smtClean="0"/>
              <a:t>28.09.2022</a:t>
            </a:fld>
            <a:endParaRPr lang="nb-NO"/>
          </a:p>
        </p:txBody>
      </p:sp>
      <p:sp>
        <p:nvSpPr>
          <p:cNvPr id="5" name="Plassholder for lysbildenummer 4">
            <a:extLst>
              <a:ext uri="{FF2B5EF4-FFF2-40B4-BE49-F238E27FC236}">
                <a16:creationId xmlns:a16="http://schemas.microsoft.com/office/drawing/2014/main" id="{EA90B742-C529-4B91-9234-5B9D03285AB0}"/>
              </a:ext>
            </a:extLst>
          </p:cNvPr>
          <p:cNvSpPr>
            <a:spLocks noGrp="1"/>
          </p:cNvSpPr>
          <p:nvPr>
            <p:ph type="sldNum" sz="quarter" idx="12"/>
          </p:nvPr>
        </p:nvSpPr>
        <p:spPr/>
        <p:txBody>
          <a:bodyPr/>
          <a:lstStyle/>
          <a:p>
            <a:fld id="{46765B28-40BF-0A46-BB8F-30D004035CD9}" type="slidenum">
              <a:rPr lang="nb-NO" smtClean="0"/>
              <a:t>6</a:t>
            </a:fld>
            <a:endParaRPr lang="nb-NO"/>
          </a:p>
        </p:txBody>
      </p:sp>
    </p:spTree>
    <p:extLst>
      <p:ext uri="{BB962C8B-B14F-4D97-AF65-F5344CB8AC3E}">
        <p14:creationId xmlns:p14="http://schemas.microsoft.com/office/powerpoint/2010/main" val="436142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25D68B-0E39-422B-9793-5237B3DFD594}"/>
              </a:ext>
            </a:extLst>
          </p:cNvPr>
          <p:cNvSpPr>
            <a:spLocks noGrp="1"/>
          </p:cNvSpPr>
          <p:nvPr>
            <p:ph type="title"/>
          </p:nvPr>
        </p:nvSpPr>
        <p:spPr/>
        <p:txBody>
          <a:bodyPr/>
          <a:lstStyle/>
          <a:p>
            <a:r>
              <a:rPr lang="nb-NO" dirty="0"/>
              <a:t>Oversikt over de modelluavhengige elementene 1</a:t>
            </a:r>
          </a:p>
        </p:txBody>
      </p:sp>
      <p:sp>
        <p:nvSpPr>
          <p:cNvPr id="3" name="Plassholder for innhold 2">
            <a:extLst>
              <a:ext uri="{FF2B5EF4-FFF2-40B4-BE49-F238E27FC236}">
                <a16:creationId xmlns:a16="http://schemas.microsoft.com/office/drawing/2014/main" id="{FAF5A3EC-77FB-4EBC-8756-B0D93A3DEB91}"/>
              </a:ext>
            </a:extLst>
          </p:cNvPr>
          <p:cNvSpPr>
            <a:spLocks noGrp="1"/>
          </p:cNvSpPr>
          <p:nvPr>
            <p:ph idx="1"/>
          </p:nvPr>
        </p:nvSpPr>
        <p:spPr>
          <a:xfrm>
            <a:off x="623887" y="1089026"/>
            <a:ext cx="10944226" cy="4969576"/>
          </a:xfrm>
          <a:solidFill>
            <a:schemeClr val="bg1">
              <a:lumMod val="85000"/>
            </a:schemeClr>
          </a:solidFill>
        </p:spPr>
        <p:txBody>
          <a:bodyPr/>
          <a:lstStyle/>
          <a:p>
            <a:pPr marL="285750" indent="-285750">
              <a:lnSpc>
                <a:spcPct val="107000"/>
              </a:lnSpc>
              <a:buFont typeface="+mj-lt"/>
              <a:buAutoNum type="alphaLcParenR"/>
            </a:pPr>
            <a:r>
              <a:rPr lang="nb-NO" dirty="0"/>
              <a:t>Styrking av menighetsrådet</a:t>
            </a:r>
          </a:p>
          <a:p>
            <a:pPr marL="285750" indent="-285750">
              <a:lnSpc>
                <a:spcPct val="107000"/>
              </a:lnSpc>
              <a:buFont typeface="+mj-lt"/>
              <a:buAutoNum type="alphaLcParenR"/>
            </a:pPr>
            <a:r>
              <a:rPr lang="nb-NO" dirty="0"/>
              <a:t>Biskopens tilsyn skal styrkes og ledelsen skal tydeliggjøres</a:t>
            </a:r>
          </a:p>
          <a:p>
            <a:pPr marL="285750" indent="-285750">
              <a:lnSpc>
                <a:spcPct val="107000"/>
              </a:lnSpc>
              <a:buFont typeface="+mj-lt"/>
              <a:buAutoNum type="alphaLcParenR"/>
            </a:pPr>
            <a:r>
              <a:rPr lang="nb-NO" dirty="0"/>
              <a:t>Folkevalgte sitt ansvar skal tydeliggjøres</a:t>
            </a:r>
          </a:p>
          <a:p>
            <a:pPr marL="285750" indent="-285750">
              <a:lnSpc>
                <a:spcPct val="107000"/>
              </a:lnSpc>
              <a:buFont typeface="+mj-lt"/>
              <a:buAutoNum type="alphaLcParenR"/>
            </a:pPr>
            <a:r>
              <a:rPr lang="nb-NO" dirty="0"/>
              <a:t>Bispedømmerådet skal styrkes som strategisk organ</a:t>
            </a:r>
          </a:p>
          <a:p>
            <a:pPr marL="285750" indent="-285750">
              <a:lnSpc>
                <a:spcPct val="107000"/>
              </a:lnSpc>
              <a:buFont typeface="+mj-lt"/>
              <a:buAutoNum type="alphaLcParenR"/>
            </a:pPr>
            <a:r>
              <a:rPr lang="nb-NO" dirty="0"/>
              <a:t>Den daglige ledelsen skal gjennomgående være todelt, og kirkefaglig og administrativ leder skal være sidestilt</a:t>
            </a:r>
          </a:p>
          <a:p>
            <a:pPr marL="285750" indent="-285750">
              <a:lnSpc>
                <a:spcPct val="107000"/>
              </a:lnSpc>
              <a:buFont typeface="+mj-lt"/>
              <a:buAutoNum type="alphaLcParenR"/>
            </a:pPr>
            <a:r>
              <a:rPr lang="nb-NO" dirty="0"/>
              <a:t>Felles rammeverk, strategier, politikk og systemer</a:t>
            </a:r>
          </a:p>
        </p:txBody>
      </p:sp>
      <p:sp>
        <p:nvSpPr>
          <p:cNvPr id="4" name="Plassholder for dato 3">
            <a:extLst>
              <a:ext uri="{FF2B5EF4-FFF2-40B4-BE49-F238E27FC236}">
                <a16:creationId xmlns:a16="http://schemas.microsoft.com/office/drawing/2014/main" id="{C68F2786-E755-449C-8B1F-5541942C3DE5}"/>
              </a:ext>
            </a:extLst>
          </p:cNvPr>
          <p:cNvSpPr>
            <a:spLocks noGrp="1"/>
          </p:cNvSpPr>
          <p:nvPr>
            <p:ph type="dt" sz="half" idx="10"/>
          </p:nvPr>
        </p:nvSpPr>
        <p:spPr/>
        <p:txBody>
          <a:bodyPr/>
          <a:lstStyle/>
          <a:p>
            <a:fld id="{164F8536-0BE2-2E4B-A8A8-DB84D1FEAC6C}" type="datetime1">
              <a:rPr lang="nb-NO" smtClean="0"/>
              <a:t>28.09.2022</a:t>
            </a:fld>
            <a:endParaRPr lang="nb-NO"/>
          </a:p>
        </p:txBody>
      </p:sp>
      <p:sp>
        <p:nvSpPr>
          <p:cNvPr id="5" name="Plassholder for lysbildenummer 4">
            <a:extLst>
              <a:ext uri="{FF2B5EF4-FFF2-40B4-BE49-F238E27FC236}">
                <a16:creationId xmlns:a16="http://schemas.microsoft.com/office/drawing/2014/main" id="{98805018-E0F8-4681-B827-37678A87676C}"/>
              </a:ext>
            </a:extLst>
          </p:cNvPr>
          <p:cNvSpPr>
            <a:spLocks noGrp="1"/>
          </p:cNvSpPr>
          <p:nvPr>
            <p:ph type="sldNum" sz="quarter" idx="12"/>
          </p:nvPr>
        </p:nvSpPr>
        <p:spPr/>
        <p:txBody>
          <a:bodyPr/>
          <a:lstStyle/>
          <a:p>
            <a:fld id="{46765B28-40BF-0A46-BB8F-30D004035CD9}" type="slidenum">
              <a:rPr lang="nb-NO" smtClean="0"/>
              <a:t>7</a:t>
            </a:fld>
            <a:endParaRPr lang="nb-NO"/>
          </a:p>
        </p:txBody>
      </p:sp>
    </p:spTree>
    <p:extLst>
      <p:ext uri="{BB962C8B-B14F-4D97-AF65-F5344CB8AC3E}">
        <p14:creationId xmlns:p14="http://schemas.microsoft.com/office/powerpoint/2010/main" val="133288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025D68B-0E39-422B-9793-5237B3DFD594}"/>
              </a:ext>
            </a:extLst>
          </p:cNvPr>
          <p:cNvSpPr>
            <a:spLocks noGrp="1"/>
          </p:cNvSpPr>
          <p:nvPr>
            <p:ph type="title"/>
          </p:nvPr>
        </p:nvSpPr>
        <p:spPr/>
        <p:txBody>
          <a:bodyPr/>
          <a:lstStyle/>
          <a:p>
            <a:r>
              <a:rPr lang="nb-NO" dirty="0"/>
              <a:t>Oversikt over de modelluavhengige elementene 2</a:t>
            </a:r>
          </a:p>
        </p:txBody>
      </p:sp>
      <p:sp>
        <p:nvSpPr>
          <p:cNvPr id="3" name="Plassholder for innhold 2">
            <a:extLst>
              <a:ext uri="{FF2B5EF4-FFF2-40B4-BE49-F238E27FC236}">
                <a16:creationId xmlns:a16="http://schemas.microsoft.com/office/drawing/2014/main" id="{FAF5A3EC-77FB-4EBC-8756-B0D93A3DEB91}"/>
              </a:ext>
            </a:extLst>
          </p:cNvPr>
          <p:cNvSpPr>
            <a:spLocks noGrp="1"/>
          </p:cNvSpPr>
          <p:nvPr>
            <p:ph idx="1"/>
          </p:nvPr>
        </p:nvSpPr>
        <p:spPr>
          <a:xfrm>
            <a:off x="623887" y="1089026"/>
            <a:ext cx="10944226" cy="4969576"/>
          </a:xfrm>
          <a:solidFill>
            <a:schemeClr val="bg1">
              <a:lumMod val="85000"/>
            </a:schemeClr>
          </a:solidFill>
        </p:spPr>
        <p:txBody>
          <a:bodyPr/>
          <a:lstStyle/>
          <a:p>
            <a:pPr marL="0" indent="0">
              <a:lnSpc>
                <a:spcPct val="107000"/>
              </a:lnSpc>
              <a:buNone/>
            </a:pPr>
            <a:r>
              <a:rPr lang="nb-NO" dirty="0"/>
              <a:t>g) Prestetjenesten organiseres under prostens ledelse</a:t>
            </a:r>
          </a:p>
          <a:p>
            <a:pPr marL="0" indent="0">
              <a:lnSpc>
                <a:spcPct val="107000"/>
              </a:lnSpc>
              <a:buNone/>
            </a:pPr>
            <a:r>
              <a:rPr lang="nb-NO" dirty="0"/>
              <a:t>h) Ingen krav til sammenslåing - men stimulering til samarbeid mellom fellesråd</a:t>
            </a:r>
          </a:p>
          <a:p>
            <a:pPr marL="0" indent="0">
              <a:lnSpc>
                <a:spcPct val="107000"/>
              </a:lnSpc>
              <a:buNone/>
            </a:pPr>
            <a:r>
              <a:rPr lang="nb-NO" dirty="0"/>
              <a:t>i) Samisk kirkeliv skal styrkes</a:t>
            </a:r>
          </a:p>
          <a:p>
            <a:pPr marL="0" indent="0">
              <a:lnSpc>
                <a:spcPct val="107000"/>
              </a:lnSpc>
              <a:buNone/>
            </a:pPr>
            <a:r>
              <a:rPr lang="nb-NO" dirty="0"/>
              <a:t>j) Kvensk kirkeliv skal styrkes</a:t>
            </a:r>
          </a:p>
          <a:p>
            <a:pPr marL="0" indent="0">
              <a:lnSpc>
                <a:spcPct val="107000"/>
              </a:lnSpc>
              <a:buNone/>
            </a:pPr>
            <a:r>
              <a:rPr lang="nb-NO" dirty="0"/>
              <a:t>k) Organiseringen av Døvekirken, andre kategorialmenigheter og </a:t>
            </a:r>
            <a:r>
              <a:rPr lang="nb-NO" dirty="0" err="1"/>
              <a:t>spesialpresttjenester</a:t>
            </a:r>
            <a:r>
              <a:rPr lang="nb-NO" dirty="0"/>
              <a:t> skal vurderes særskilt</a:t>
            </a:r>
          </a:p>
          <a:p>
            <a:pPr marL="0" indent="0">
              <a:lnSpc>
                <a:spcPct val="107000"/>
              </a:lnSpc>
              <a:buNone/>
            </a:pPr>
            <a:r>
              <a:rPr lang="nb-NO" dirty="0"/>
              <a:t>l) Lederen av Den norske kirkes ungdomsutvalg skal være medlem av Kirkemøtet</a:t>
            </a:r>
          </a:p>
        </p:txBody>
      </p:sp>
      <p:sp>
        <p:nvSpPr>
          <p:cNvPr id="4" name="Plassholder for dato 3">
            <a:extLst>
              <a:ext uri="{FF2B5EF4-FFF2-40B4-BE49-F238E27FC236}">
                <a16:creationId xmlns:a16="http://schemas.microsoft.com/office/drawing/2014/main" id="{C68F2786-E755-449C-8B1F-5541942C3DE5}"/>
              </a:ext>
            </a:extLst>
          </p:cNvPr>
          <p:cNvSpPr>
            <a:spLocks noGrp="1"/>
          </p:cNvSpPr>
          <p:nvPr>
            <p:ph type="dt" sz="half" idx="10"/>
          </p:nvPr>
        </p:nvSpPr>
        <p:spPr/>
        <p:txBody>
          <a:bodyPr/>
          <a:lstStyle/>
          <a:p>
            <a:fld id="{164F8536-0BE2-2E4B-A8A8-DB84D1FEAC6C}" type="datetime1">
              <a:rPr lang="nb-NO" smtClean="0"/>
              <a:t>28.09.2022</a:t>
            </a:fld>
            <a:endParaRPr lang="nb-NO"/>
          </a:p>
        </p:txBody>
      </p:sp>
      <p:sp>
        <p:nvSpPr>
          <p:cNvPr id="5" name="Plassholder for lysbildenummer 4">
            <a:extLst>
              <a:ext uri="{FF2B5EF4-FFF2-40B4-BE49-F238E27FC236}">
                <a16:creationId xmlns:a16="http://schemas.microsoft.com/office/drawing/2014/main" id="{98805018-E0F8-4681-B827-37678A87676C}"/>
              </a:ext>
            </a:extLst>
          </p:cNvPr>
          <p:cNvSpPr>
            <a:spLocks noGrp="1"/>
          </p:cNvSpPr>
          <p:nvPr>
            <p:ph type="sldNum" sz="quarter" idx="12"/>
          </p:nvPr>
        </p:nvSpPr>
        <p:spPr/>
        <p:txBody>
          <a:bodyPr/>
          <a:lstStyle/>
          <a:p>
            <a:fld id="{46765B28-40BF-0A46-BB8F-30D004035CD9}" type="slidenum">
              <a:rPr lang="nb-NO" smtClean="0"/>
              <a:t>8</a:t>
            </a:fld>
            <a:endParaRPr lang="nb-NO"/>
          </a:p>
        </p:txBody>
      </p:sp>
    </p:spTree>
    <p:extLst>
      <p:ext uri="{BB962C8B-B14F-4D97-AF65-F5344CB8AC3E}">
        <p14:creationId xmlns:p14="http://schemas.microsoft.com/office/powerpoint/2010/main" val="344898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979E88-951E-4FDC-9DA3-1F0B46C0AEA3}"/>
              </a:ext>
            </a:extLst>
          </p:cNvPr>
          <p:cNvSpPr>
            <a:spLocks noGrp="1"/>
          </p:cNvSpPr>
          <p:nvPr>
            <p:ph type="title"/>
          </p:nvPr>
        </p:nvSpPr>
        <p:spPr/>
        <p:txBody>
          <a:bodyPr anchor="ctr">
            <a:normAutofit/>
          </a:bodyPr>
          <a:lstStyle/>
          <a:p>
            <a:r>
              <a:rPr lang="nb-NO"/>
              <a:t>Det vil si: </a:t>
            </a:r>
            <a:endParaRPr lang="nb-NO" dirty="0"/>
          </a:p>
        </p:txBody>
      </p:sp>
      <p:sp>
        <p:nvSpPr>
          <p:cNvPr id="4" name="Plassholder for tekst 3">
            <a:extLst>
              <a:ext uri="{FF2B5EF4-FFF2-40B4-BE49-F238E27FC236}">
                <a16:creationId xmlns:a16="http://schemas.microsoft.com/office/drawing/2014/main" id="{A69C638A-14C1-4CAB-83FD-767634995BF1}"/>
              </a:ext>
            </a:extLst>
          </p:cNvPr>
          <p:cNvSpPr>
            <a:spLocks noGrp="1"/>
          </p:cNvSpPr>
          <p:nvPr>
            <p:ph type="body" sz="half" idx="2"/>
          </p:nvPr>
        </p:nvSpPr>
        <p:spPr>
          <a:xfrm>
            <a:off x="623888" y="1221501"/>
            <a:ext cx="5815886" cy="4851399"/>
          </a:xfrm>
          <a:solidFill>
            <a:schemeClr val="bg1"/>
          </a:solidFill>
        </p:spPr>
        <p:txBody>
          <a:bodyPr>
            <a:normAutofit fontScale="85000" lnSpcReduction="10000"/>
          </a:bodyPr>
          <a:lstStyle/>
          <a:p>
            <a:pPr marL="342900" indent="-342900">
              <a:buFont typeface="Arial" panose="020B0604020202020204" pitchFamily="34" charset="0"/>
              <a:buChar char="•"/>
            </a:pPr>
            <a:r>
              <a:rPr lang="nb-NO" sz="2800" dirty="0"/>
              <a:t>Fortsatt to formelle arbeidsgivere, med samordnet og samlet utøvelse av arbeidsgiveransvar  </a:t>
            </a:r>
          </a:p>
          <a:p>
            <a:pPr marL="342900" indent="-342900">
              <a:buFont typeface="Arial" panose="020B0604020202020204" pitchFamily="34" charset="0"/>
              <a:buChar char="•"/>
            </a:pPr>
            <a:r>
              <a:rPr lang="nb-NO" sz="2800" dirty="0"/>
              <a:t>Sidestilt todelt ledelse: kirkefaglig og administrativ</a:t>
            </a:r>
          </a:p>
          <a:p>
            <a:pPr marL="342900" indent="-342900">
              <a:buFont typeface="Arial" panose="020B0604020202020204" pitchFamily="34" charset="0"/>
              <a:buChar char="•"/>
            </a:pPr>
            <a:r>
              <a:rPr lang="nb-NO" sz="2800" dirty="0"/>
              <a:t>Personalreglement for hele kirken</a:t>
            </a:r>
          </a:p>
          <a:p>
            <a:pPr marL="342900" indent="-342900">
              <a:buFont typeface="Arial" panose="020B0604020202020204" pitchFamily="34" charset="0"/>
              <a:buChar char="•"/>
            </a:pPr>
            <a:r>
              <a:rPr lang="nb-NO" sz="2800" dirty="0"/>
              <a:t>System for konflikthåndtering og HMS </a:t>
            </a:r>
          </a:p>
          <a:p>
            <a:pPr marL="342900" indent="-342900">
              <a:buFont typeface="Arial" panose="020B0604020202020204" pitchFamily="34" charset="0"/>
              <a:buChar char="•"/>
            </a:pPr>
            <a:r>
              <a:rPr lang="nb-NO" sz="2800" dirty="0"/>
              <a:t>Fellesløsninger og samarbeid på tvers av enheter (f eks digitale løsninger)</a:t>
            </a:r>
          </a:p>
          <a:p>
            <a:pPr marL="342900" indent="-342900">
              <a:buFont typeface="Arial" panose="020B0604020202020204" pitchFamily="34" charset="0"/>
              <a:buChar char="•"/>
            </a:pPr>
            <a:r>
              <a:rPr lang="nb-NO" sz="2800" dirty="0"/>
              <a:t>Styrket tilsyn og ledelse fra biskopen </a:t>
            </a:r>
          </a:p>
          <a:p>
            <a:pPr marL="342900" indent="-342900">
              <a:buFont typeface="Arial" panose="020B0604020202020204" pitchFamily="34" charset="0"/>
              <a:buChar char="•"/>
            </a:pPr>
            <a:r>
              <a:rPr lang="nb-NO" sz="2800" dirty="0"/>
              <a:t>Tilsetting i partssammensatt utvalg</a:t>
            </a:r>
          </a:p>
          <a:p>
            <a:pPr marL="342900" indent="-342900">
              <a:buFont typeface="Arial" panose="020B0604020202020204" pitchFamily="34" charset="0"/>
              <a:buChar char="•"/>
            </a:pPr>
            <a:endParaRPr lang="nb-NO" sz="2800" dirty="0"/>
          </a:p>
        </p:txBody>
      </p:sp>
      <p:sp>
        <p:nvSpPr>
          <p:cNvPr id="5" name="Plassholder for dato 4">
            <a:extLst>
              <a:ext uri="{FF2B5EF4-FFF2-40B4-BE49-F238E27FC236}">
                <a16:creationId xmlns:a16="http://schemas.microsoft.com/office/drawing/2014/main" id="{E74FCD7D-E36A-4DA4-91AF-07C168B229F7}"/>
              </a:ext>
            </a:extLst>
          </p:cNvPr>
          <p:cNvSpPr>
            <a:spLocks noGrp="1"/>
          </p:cNvSpPr>
          <p:nvPr>
            <p:ph type="dt" sz="half" idx="10"/>
          </p:nvPr>
        </p:nvSpPr>
        <p:spPr/>
        <p:txBody>
          <a:bodyPr anchor="ctr">
            <a:normAutofit/>
          </a:bodyPr>
          <a:lstStyle/>
          <a:p>
            <a:pPr>
              <a:spcAft>
                <a:spcPts val="600"/>
              </a:spcAft>
            </a:pPr>
            <a:fld id="{7511C53C-C25E-8E48-B7FA-A6089A808DA3}" type="datetime1">
              <a:rPr lang="nb-NO" smtClean="0"/>
              <a:pPr>
                <a:spcAft>
                  <a:spcPts val="600"/>
                </a:spcAft>
              </a:pPr>
              <a:t>28.09.2022</a:t>
            </a:fld>
            <a:endParaRPr lang="nb-NO"/>
          </a:p>
        </p:txBody>
      </p:sp>
      <p:sp>
        <p:nvSpPr>
          <p:cNvPr id="6" name="Plassholder for lysbildenummer 5">
            <a:extLst>
              <a:ext uri="{FF2B5EF4-FFF2-40B4-BE49-F238E27FC236}">
                <a16:creationId xmlns:a16="http://schemas.microsoft.com/office/drawing/2014/main" id="{01E1710E-5DCF-4DED-92C4-FBF177BD7DCE}"/>
              </a:ext>
            </a:extLst>
          </p:cNvPr>
          <p:cNvSpPr>
            <a:spLocks noGrp="1"/>
          </p:cNvSpPr>
          <p:nvPr>
            <p:ph type="sldNum" sz="quarter" idx="12"/>
          </p:nvPr>
        </p:nvSpPr>
        <p:spPr/>
        <p:txBody>
          <a:bodyPr anchor="ctr">
            <a:normAutofit/>
          </a:bodyPr>
          <a:lstStyle/>
          <a:p>
            <a:pPr>
              <a:spcAft>
                <a:spcPts val="600"/>
              </a:spcAft>
            </a:pPr>
            <a:fld id="{46765B28-40BF-0A46-BB8F-30D004035CD9}" type="slidenum">
              <a:rPr lang="nb-NO" smtClean="0"/>
              <a:pPr>
                <a:spcAft>
                  <a:spcPts val="600"/>
                </a:spcAft>
              </a:pPr>
              <a:t>9</a:t>
            </a:fld>
            <a:endParaRPr lang="nb-NO"/>
          </a:p>
        </p:txBody>
      </p:sp>
      <p:pic>
        <p:nvPicPr>
          <p:cNvPr id="10" name="Plassholder for bilde 9" descr="Et bilde som inneholder person, innendørs, konferanserom, folkemengde&#10;&#10;Automatisk generert beskrivelse">
            <a:extLst>
              <a:ext uri="{FF2B5EF4-FFF2-40B4-BE49-F238E27FC236}">
                <a16:creationId xmlns:a16="http://schemas.microsoft.com/office/drawing/2014/main" id="{70EE13BF-8124-45D7-B43D-B31A4C5DB6FC}"/>
              </a:ext>
            </a:extLst>
          </p:cNvPr>
          <p:cNvPicPr>
            <a:picLocks noGrp="1" noChangeAspect="1"/>
          </p:cNvPicPr>
          <p:nvPr>
            <p:ph type="pic" idx="1"/>
          </p:nvPr>
        </p:nvPicPr>
        <p:blipFill rotWithShape="1">
          <a:blip r:embed="rId3"/>
          <a:srcRect l="25440" r="17045"/>
          <a:stretch/>
        </p:blipFill>
        <p:spPr>
          <a:xfrm>
            <a:off x="6439774" y="0"/>
            <a:ext cx="5916612" cy="6858000"/>
          </a:xfrm>
        </p:spPr>
      </p:pic>
    </p:spTree>
    <p:extLst>
      <p:ext uri="{BB962C8B-B14F-4D97-AF65-F5344CB8AC3E}">
        <p14:creationId xmlns:p14="http://schemas.microsoft.com/office/powerpoint/2010/main" val="281659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n norske kirke">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n norske kirke" id="{6879CDFF-C2D9-4476-BB1C-D112096C4AF9}" vid="{2163F055-5305-4F5C-852F-DD4910605557}"/>
    </a:ext>
  </a:extLst>
</a:theme>
</file>

<file path=ppt/theme/theme2.xml><?xml version="1.0" encoding="utf-8"?>
<a:theme xmlns:a="http://schemas.openxmlformats.org/drawingml/2006/main" name="Den norske kirke">
  <a:themeElements>
    <a:clrScheme name="Den norske kirke 1">
      <a:dk1>
        <a:srgbClr val="000000"/>
      </a:dk1>
      <a:lt1>
        <a:srgbClr val="FFFFFF"/>
      </a:lt1>
      <a:dk2>
        <a:srgbClr val="670019"/>
      </a:dk2>
      <a:lt2>
        <a:srgbClr val="EBE6D6"/>
      </a:lt2>
      <a:accent1>
        <a:srgbClr val="D90000"/>
      </a:accent1>
      <a:accent2>
        <a:srgbClr val="D9A605"/>
      </a:accent2>
      <a:accent3>
        <a:srgbClr val="82027E"/>
      </a:accent3>
      <a:accent4>
        <a:srgbClr val="C89BCB"/>
      </a:accent4>
      <a:accent5>
        <a:srgbClr val="4CAB27"/>
      </a:accent5>
      <a:accent6>
        <a:srgbClr val="1D7853"/>
      </a:accent6>
      <a:hlink>
        <a:srgbClr val="D90000"/>
      </a:hlink>
      <a:folHlink>
        <a:srgbClr val="66001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n norske kirke" id="{6879CDFF-C2D9-4476-BB1C-D112096C4AF9}" vid="{2163F055-5305-4F5C-852F-DD4910605557}"/>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Den norske kirke - bokmål</Template>
  <TotalTime>5</TotalTime>
  <Words>611</Words>
  <Application>Microsoft Office PowerPoint</Application>
  <PresentationFormat>Widescreen</PresentationFormat>
  <Paragraphs>112</Paragraphs>
  <Slides>17</Slides>
  <Notes>6</Notes>
  <HiddenSlides>0</HiddenSlides>
  <MMClips>0</MMClips>
  <ScaleCrop>false</ScaleCrop>
  <HeadingPairs>
    <vt:vector size="6" baseType="variant">
      <vt:variant>
        <vt:lpstr>Brukte skrifter</vt:lpstr>
      </vt:variant>
      <vt:variant>
        <vt:i4>3</vt:i4>
      </vt:variant>
      <vt:variant>
        <vt:lpstr>Tema</vt:lpstr>
      </vt:variant>
      <vt:variant>
        <vt:i4>2</vt:i4>
      </vt:variant>
      <vt:variant>
        <vt:lpstr>Lysbildetitler</vt:lpstr>
      </vt:variant>
      <vt:variant>
        <vt:i4>17</vt:i4>
      </vt:variant>
    </vt:vector>
  </HeadingPairs>
  <TitlesOfParts>
    <vt:vector size="22" baseType="lpstr">
      <vt:lpstr>Arial</vt:lpstr>
      <vt:lpstr>Calibri</vt:lpstr>
      <vt:lpstr>Wingdings</vt:lpstr>
      <vt:lpstr>Den norske kirke</vt:lpstr>
      <vt:lpstr>Den norske kirke</vt:lpstr>
      <vt:lpstr>Videre arbeid med kirkelig organisering  etter Kirkemøtet 2022</vt:lpstr>
      <vt:lpstr>Bakgrunn </vt:lpstr>
      <vt:lpstr>To alternative modeller</vt:lpstr>
      <vt:lpstr>Kirkemøtet fattet et prinsippvedtak</vt:lpstr>
      <vt:lpstr>PowerPoint-presentasjon</vt:lpstr>
      <vt:lpstr>Hva betyr dette?</vt:lpstr>
      <vt:lpstr>Oversikt over de modelluavhengige elementene 1</vt:lpstr>
      <vt:lpstr>Oversikt over de modelluavhengige elementene 2</vt:lpstr>
      <vt:lpstr>Det vil si: </vt:lpstr>
      <vt:lpstr>Kirkemøtet understreker at soknets organer må involveres i det videre arbeidet med å følge opp Kirkemøtets prinsippbeslutning.  Ansattes organisasjoner involveres i tråd med gjeldende regler og avtaleverk.   Vedtakspunkt 3, KM 10/22 Kirkelig organisering</vt:lpstr>
      <vt:lpstr>Involvering i videre prosess</vt:lpstr>
      <vt:lpstr>Hva skjer nå?</vt:lpstr>
      <vt:lpstr>Samarbeid i fokus</vt:lpstr>
      <vt:lpstr>Utredninger </vt:lpstr>
      <vt:lpstr>Felles løsninger</vt:lpstr>
      <vt:lpstr>Tidslinje</vt:lpstr>
      <vt:lpstr>Takk!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Utkast til presentasjon om kirkelig organisering. Til bruk på allmøte 28.09 og til utsending til «fri bruk»</dc:title>
  <dc:creator>Anders Emil Kaldhol</dc:creator>
  <cp:lastModifiedBy>Anders Emil Kaldhol</cp:lastModifiedBy>
  <cp:revision>4</cp:revision>
  <dcterms:created xsi:type="dcterms:W3CDTF">2022-09-24T15:47:33Z</dcterms:created>
  <dcterms:modified xsi:type="dcterms:W3CDTF">2022-09-28T08:19:36Z</dcterms:modified>
</cp:coreProperties>
</file>